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16" r:id="rId2"/>
    <p:sldId id="61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F521A5-6F27-1205-B8A8-62B7AB983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DFA048D0-67A1-B897-C038-0A382774AB50}"/>
              </a:ext>
            </a:extLst>
          </p:cNvPr>
          <p:cNvSpPr txBox="1"/>
          <p:nvPr/>
        </p:nvSpPr>
        <p:spPr>
          <a:xfrm>
            <a:off x="3821937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アーチ型の十字矢印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7" name="Freeform 42">
            <a:extLst>
              <a:ext uri="{FF2B5EF4-FFF2-40B4-BE49-F238E27FC236}">
                <a16:creationId xmlns:a16="http://schemas.microsoft.com/office/drawing/2014/main" id="{968F9B5C-4769-ADBA-FB15-8AE3C7927F13}"/>
              </a:ext>
            </a:extLst>
          </p:cNvPr>
          <p:cNvSpPr>
            <a:spLocks/>
          </p:cNvSpPr>
          <p:nvPr/>
        </p:nvSpPr>
        <p:spPr bwMode="auto">
          <a:xfrm>
            <a:off x="750052" y="774462"/>
            <a:ext cx="2510798" cy="2510798"/>
          </a:xfrm>
          <a:custGeom>
            <a:avLst/>
            <a:gdLst>
              <a:gd name="T0" fmla="*/ 0 w 673"/>
              <a:gd name="T1" fmla="*/ 449 h 673"/>
              <a:gd name="T2" fmla="*/ 108 w 673"/>
              <a:gd name="T3" fmla="*/ 266 h 673"/>
              <a:gd name="T4" fmla="*/ 127 w 673"/>
              <a:gd name="T5" fmla="*/ 340 h 673"/>
              <a:gd name="T6" fmla="*/ 250 w 673"/>
              <a:gd name="T7" fmla="*/ 319 h 673"/>
              <a:gd name="T8" fmla="*/ 240 w 673"/>
              <a:gd name="T9" fmla="*/ 198 h 673"/>
              <a:gd name="T10" fmla="*/ 144 w 673"/>
              <a:gd name="T11" fmla="*/ 218 h 673"/>
              <a:gd name="T12" fmla="*/ 335 w 673"/>
              <a:gd name="T13" fmla="*/ 0 h 673"/>
              <a:gd name="T14" fmla="*/ 528 w 673"/>
              <a:gd name="T15" fmla="*/ 218 h 673"/>
              <a:gd name="T16" fmla="*/ 432 w 673"/>
              <a:gd name="T17" fmla="*/ 197 h 673"/>
              <a:gd name="T18" fmla="*/ 422 w 673"/>
              <a:gd name="T19" fmla="*/ 318 h 673"/>
              <a:gd name="T20" fmla="*/ 546 w 673"/>
              <a:gd name="T21" fmla="*/ 339 h 673"/>
              <a:gd name="T22" fmla="*/ 564 w 673"/>
              <a:gd name="T23" fmla="*/ 265 h 673"/>
              <a:gd name="T24" fmla="*/ 673 w 673"/>
              <a:gd name="T25" fmla="*/ 448 h 673"/>
              <a:gd name="T26" fmla="*/ 454 w 673"/>
              <a:gd name="T27" fmla="*/ 538 h 673"/>
              <a:gd name="T28" fmla="*/ 491 w 673"/>
              <a:gd name="T29" fmla="*/ 476 h 673"/>
              <a:gd name="T30" fmla="*/ 400 w 673"/>
              <a:gd name="T31" fmla="*/ 467 h 673"/>
              <a:gd name="T32" fmla="*/ 377 w 673"/>
              <a:gd name="T33" fmla="*/ 561 h 673"/>
              <a:gd name="T34" fmla="*/ 417 w 673"/>
              <a:gd name="T35" fmla="*/ 563 h 673"/>
              <a:gd name="T36" fmla="*/ 336 w 673"/>
              <a:gd name="T37" fmla="*/ 673 h 673"/>
              <a:gd name="T38" fmla="*/ 256 w 673"/>
              <a:gd name="T39" fmla="*/ 563 h 673"/>
              <a:gd name="T40" fmla="*/ 296 w 673"/>
              <a:gd name="T41" fmla="*/ 562 h 673"/>
              <a:gd name="T42" fmla="*/ 273 w 673"/>
              <a:gd name="T43" fmla="*/ 468 h 673"/>
              <a:gd name="T44" fmla="*/ 182 w 673"/>
              <a:gd name="T45" fmla="*/ 476 h 673"/>
              <a:gd name="T46" fmla="*/ 220 w 673"/>
              <a:gd name="T47" fmla="*/ 538 h 673"/>
              <a:gd name="T48" fmla="*/ 0 w 673"/>
              <a:gd name="T49" fmla="*/ 449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449"/>
                </a:moveTo>
                <a:cubicBezTo>
                  <a:pt x="17" y="399"/>
                  <a:pt x="56" y="336"/>
                  <a:pt x="108" y="266"/>
                </a:cubicBezTo>
                <a:cubicBezTo>
                  <a:pt x="113" y="291"/>
                  <a:pt x="119" y="316"/>
                  <a:pt x="127" y="340"/>
                </a:cubicBezTo>
                <a:cubicBezTo>
                  <a:pt x="168" y="330"/>
                  <a:pt x="209" y="323"/>
                  <a:pt x="250" y="319"/>
                </a:cubicBezTo>
                <a:cubicBezTo>
                  <a:pt x="246" y="280"/>
                  <a:pt x="243" y="240"/>
                  <a:pt x="240" y="198"/>
                </a:cubicBezTo>
                <a:cubicBezTo>
                  <a:pt x="208" y="202"/>
                  <a:pt x="176" y="209"/>
                  <a:pt x="144" y="218"/>
                </a:cubicBezTo>
                <a:cubicBezTo>
                  <a:pt x="201" y="146"/>
                  <a:pt x="268" y="68"/>
                  <a:pt x="335" y="0"/>
                </a:cubicBezTo>
                <a:cubicBezTo>
                  <a:pt x="403" y="67"/>
                  <a:pt x="470" y="145"/>
                  <a:pt x="528" y="218"/>
                </a:cubicBezTo>
                <a:cubicBezTo>
                  <a:pt x="496" y="208"/>
                  <a:pt x="464" y="202"/>
                  <a:pt x="432" y="197"/>
                </a:cubicBezTo>
                <a:cubicBezTo>
                  <a:pt x="429" y="239"/>
                  <a:pt x="426" y="280"/>
                  <a:pt x="422" y="318"/>
                </a:cubicBezTo>
                <a:cubicBezTo>
                  <a:pt x="463" y="322"/>
                  <a:pt x="505" y="329"/>
                  <a:pt x="546" y="339"/>
                </a:cubicBezTo>
                <a:cubicBezTo>
                  <a:pt x="553" y="315"/>
                  <a:pt x="559" y="291"/>
                  <a:pt x="564" y="265"/>
                </a:cubicBezTo>
                <a:cubicBezTo>
                  <a:pt x="617" y="335"/>
                  <a:pt x="656" y="398"/>
                  <a:pt x="673" y="448"/>
                </a:cubicBezTo>
                <a:cubicBezTo>
                  <a:pt x="589" y="465"/>
                  <a:pt x="513" y="501"/>
                  <a:pt x="454" y="538"/>
                </a:cubicBezTo>
                <a:cubicBezTo>
                  <a:pt x="467" y="518"/>
                  <a:pt x="480" y="497"/>
                  <a:pt x="491" y="476"/>
                </a:cubicBezTo>
                <a:cubicBezTo>
                  <a:pt x="460" y="472"/>
                  <a:pt x="430" y="469"/>
                  <a:pt x="400" y="467"/>
                </a:cubicBezTo>
                <a:cubicBezTo>
                  <a:pt x="393" y="501"/>
                  <a:pt x="385" y="532"/>
                  <a:pt x="377" y="561"/>
                </a:cubicBezTo>
                <a:cubicBezTo>
                  <a:pt x="390" y="562"/>
                  <a:pt x="404" y="562"/>
                  <a:pt x="417" y="563"/>
                </a:cubicBezTo>
                <a:cubicBezTo>
                  <a:pt x="367" y="601"/>
                  <a:pt x="337" y="640"/>
                  <a:pt x="336" y="673"/>
                </a:cubicBezTo>
                <a:cubicBezTo>
                  <a:pt x="337" y="640"/>
                  <a:pt x="306" y="602"/>
                  <a:pt x="256" y="563"/>
                </a:cubicBezTo>
                <a:cubicBezTo>
                  <a:pt x="269" y="563"/>
                  <a:pt x="283" y="562"/>
                  <a:pt x="296" y="562"/>
                </a:cubicBezTo>
                <a:cubicBezTo>
                  <a:pt x="288" y="532"/>
                  <a:pt x="280" y="501"/>
                  <a:pt x="273" y="468"/>
                </a:cubicBezTo>
                <a:cubicBezTo>
                  <a:pt x="243" y="469"/>
                  <a:pt x="213" y="472"/>
                  <a:pt x="182" y="476"/>
                </a:cubicBezTo>
                <a:cubicBezTo>
                  <a:pt x="194" y="498"/>
                  <a:pt x="206" y="518"/>
                  <a:pt x="220" y="538"/>
                </a:cubicBezTo>
                <a:cubicBezTo>
                  <a:pt x="161" y="501"/>
                  <a:pt x="84" y="466"/>
                  <a:pt x="0" y="44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8" name="Freeform 43">
            <a:extLst>
              <a:ext uri="{FF2B5EF4-FFF2-40B4-BE49-F238E27FC236}">
                <a16:creationId xmlns:a16="http://schemas.microsoft.com/office/drawing/2014/main" id="{0E558809-30A9-FFA6-A7AC-51BA775077B7}"/>
              </a:ext>
            </a:extLst>
          </p:cNvPr>
          <p:cNvSpPr>
            <a:spLocks/>
          </p:cNvSpPr>
          <p:nvPr/>
        </p:nvSpPr>
        <p:spPr bwMode="auto">
          <a:xfrm>
            <a:off x="3811500" y="772874"/>
            <a:ext cx="2532196" cy="2510798"/>
          </a:xfrm>
          <a:custGeom>
            <a:avLst/>
            <a:gdLst>
              <a:gd name="T0" fmla="*/ 3 w 679"/>
              <a:gd name="T1" fmla="*/ 449 h 673"/>
              <a:gd name="T2" fmla="*/ 38 w 679"/>
              <a:gd name="T3" fmla="*/ 293 h 673"/>
              <a:gd name="T4" fmla="*/ 77 w 679"/>
              <a:gd name="T5" fmla="*/ 391 h 673"/>
              <a:gd name="T6" fmla="*/ 298 w 679"/>
              <a:gd name="T7" fmla="*/ 354 h 673"/>
              <a:gd name="T8" fmla="*/ 288 w 679"/>
              <a:gd name="T9" fmla="*/ 121 h 673"/>
              <a:gd name="T10" fmla="*/ 141 w 679"/>
              <a:gd name="T11" fmla="*/ 153 h 673"/>
              <a:gd name="T12" fmla="*/ 338 w 679"/>
              <a:gd name="T13" fmla="*/ 0 h 673"/>
              <a:gd name="T14" fmla="*/ 537 w 679"/>
              <a:gd name="T15" fmla="*/ 152 h 673"/>
              <a:gd name="T16" fmla="*/ 389 w 679"/>
              <a:gd name="T17" fmla="*/ 121 h 673"/>
              <a:gd name="T18" fmla="*/ 381 w 679"/>
              <a:gd name="T19" fmla="*/ 354 h 673"/>
              <a:gd name="T20" fmla="*/ 602 w 679"/>
              <a:gd name="T21" fmla="*/ 390 h 673"/>
              <a:gd name="T22" fmla="*/ 640 w 679"/>
              <a:gd name="T23" fmla="*/ 292 h 673"/>
              <a:gd name="T24" fmla="*/ 676 w 679"/>
              <a:gd name="T25" fmla="*/ 448 h 673"/>
              <a:gd name="T26" fmla="*/ 495 w 679"/>
              <a:gd name="T27" fmla="*/ 541 h 673"/>
              <a:gd name="T28" fmla="*/ 564 w 679"/>
              <a:gd name="T29" fmla="*/ 453 h 673"/>
              <a:gd name="T30" fmla="*/ 375 w 679"/>
              <a:gd name="T31" fmla="*/ 431 h 673"/>
              <a:gd name="T32" fmla="*/ 353 w 679"/>
              <a:gd name="T33" fmla="*/ 608 h 673"/>
              <a:gd name="T34" fmla="*/ 391 w 679"/>
              <a:gd name="T35" fmla="*/ 608 h 673"/>
              <a:gd name="T36" fmla="*/ 339 w 679"/>
              <a:gd name="T37" fmla="*/ 673 h 673"/>
              <a:gd name="T38" fmla="*/ 288 w 679"/>
              <a:gd name="T39" fmla="*/ 609 h 673"/>
              <a:gd name="T40" fmla="*/ 326 w 679"/>
              <a:gd name="T41" fmla="*/ 608 h 673"/>
              <a:gd name="T42" fmla="*/ 304 w 679"/>
              <a:gd name="T43" fmla="*/ 431 h 673"/>
              <a:gd name="T44" fmla="*/ 115 w 679"/>
              <a:gd name="T45" fmla="*/ 454 h 673"/>
              <a:gd name="T46" fmla="*/ 185 w 679"/>
              <a:gd name="T47" fmla="*/ 542 h 673"/>
              <a:gd name="T48" fmla="*/ 3 w 679"/>
              <a:gd name="T49" fmla="*/ 449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9" h="673">
                <a:moveTo>
                  <a:pt x="3" y="449"/>
                </a:moveTo>
                <a:cubicBezTo>
                  <a:pt x="0" y="406"/>
                  <a:pt x="14" y="354"/>
                  <a:pt x="38" y="293"/>
                </a:cubicBezTo>
                <a:cubicBezTo>
                  <a:pt x="48" y="326"/>
                  <a:pt x="61" y="359"/>
                  <a:pt x="77" y="391"/>
                </a:cubicBezTo>
                <a:cubicBezTo>
                  <a:pt x="151" y="370"/>
                  <a:pt x="224" y="358"/>
                  <a:pt x="298" y="354"/>
                </a:cubicBezTo>
                <a:cubicBezTo>
                  <a:pt x="293" y="283"/>
                  <a:pt x="290" y="206"/>
                  <a:pt x="288" y="121"/>
                </a:cubicBezTo>
                <a:cubicBezTo>
                  <a:pt x="239" y="125"/>
                  <a:pt x="190" y="136"/>
                  <a:pt x="141" y="153"/>
                </a:cubicBezTo>
                <a:cubicBezTo>
                  <a:pt x="204" y="96"/>
                  <a:pt x="271" y="41"/>
                  <a:pt x="338" y="0"/>
                </a:cubicBezTo>
                <a:cubicBezTo>
                  <a:pt x="406" y="41"/>
                  <a:pt x="473" y="95"/>
                  <a:pt x="537" y="152"/>
                </a:cubicBezTo>
                <a:cubicBezTo>
                  <a:pt x="488" y="135"/>
                  <a:pt x="438" y="125"/>
                  <a:pt x="389" y="121"/>
                </a:cubicBezTo>
                <a:cubicBezTo>
                  <a:pt x="388" y="205"/>
                  <a:pt x="385" y="283"/>
                  <a:pt x="381" y="354"/>
                </a:cubicBezTo>
                <a:cubicBezTo>
                  <a:pt x="454" y="357"/>
                  <a:pt x="528" y="369"/>
                  <a:pt x="602" y="390"/>
                </a:cubicBezTo>
                <a:cubicBezTo>
                  <a:pt x="618" y="358"/>
                  <a:pt x="631" y="325"/>
                  <a:pt x="640" y="292"/>
                </a:cubicBezTo>
                <a:cubicBezTo>
                  <a:pt x="665" y="353"/>
                  <a:pt x="679" y="405"/>
                  <a:pt x="676" y="448"/>
                </a:cubicBezTo>
                <a:cubicBezTo>
                  <a:pt x="612" y="472"/>
                  <a:pt x="549" y="506"/>
                  <a:pt x="495" y="541"/>
                </a:cubicBezTo>
                <a:cubicBezTo>
                  <a:pt x="521" y="513"/>
                  <a:pt x="544" y="484"/>
                  <a:pt x="564" y="453"/>
                </a:cubicBezTo>
                <a:cubicBezTo>
                  <a:pt x="501" y="440"/>
                  <a:pt x="438" y="433"/>
                  <a:pt x="375" y="431"/>
                </a:cubicBezTo>
                <a:cubicBezTo>
                  <a:pt x="369" y="497"/>
                  <a:pt x="362" y="556"/>
                  <a:pt x="353" y="608"/>
                </a:cubicBezTo>
                <a:cubicBezTo>
                  <a:pt x="365" y="608"/>
                  <a:pt x="378" y="608"/>
                  <a:pt x="391" y="608"/>
                </a:cubicBezTo>
                <a:cubicBezTo>
                  <a:pt x="358" y="631"/>
                  <a:pt x="339" y="653"/>
                  <a:pt x="339" y="673"/>
                </a:cubicBezTo>
                <a:cubicBezTo>
                  <a:pt x="339" y="653"/>
                  <a:pt x="321" y="631"/>
                  <a:pt x="288" y="609"/>
                </a:cubicBezTo>
                <a:cubicBezTo>
                  <a:pt x="301" y="608"/>
                  <a:pt x="314" y="608"/>
                  <a:pt x="326" y="608"/>
                </a:cubicBezTo>
                <a:cubicBezTo>
                  <a:pt x="317" y="556"/>
                  <a:pt x="310" y="497"/>
                  <a:pt x="304" y="431"/>
                </a:cubicBezTo>
                <a:cubicBezTo>
                  <a:pt x="241" y="433"/>
                  <a:pt x="178" y="441"/>
                  <a:pt x="115" y="454"/>
                </a:cubicBezTo>
                <a:cubicBezTo>
                  <a:pt x="135" y="485"/>
                  <a:pt x="159" y="514"/>
                  <a:pt x="185" y="542"/>
                </a:cubicBezTo>
                <a:cubicBezTo>
                  <a:pt x="130" y="506"/>
                  <a:pt x="68" y="473"/>
                  <a:pt x="3" y="44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1" name="Freeform 46">
            <a:extLst>
              <a:ext uri="{FF2B5EF4-FFF2-40B4-BE49-F238E27FC236}">
                <a16:creationId xmlns:a16="http://schemas.microsoft.com/office/drawing/2014/main" id="{F3BBAB68-FE49-1A76-CAC2-02B939B26357}"/>
              </a:ext>
            </a:extLst>
          </p:cNvPr>
          <p:cNvSpPr>
            <a:spLocks/>
          </p:cNvSpPr>
          <p:nvPr/>
        </p:nvSpPr>
        <p:spPr bwMode="auto">
          <a:xfrm>
            <a:off x="6893224" y="771287"/>
            <a:ext cx="2514366" cy="2510798"/>
          </a:xfrm>
          <a:custGeom>
            <a:avLst/>
            <a:gdLst>
              <a:gd name="T0" fmla="*/ 0 w 673"/>
              <a:gd name="T1" fmla="*/ 449 h 673"/>
              <a:gd name="T2" fmla="*/ 49 w 673"/>
              <a:gd name="T3" fmla="*/ 336 h 673"/>
              <a:gd name="T4" fmla="*/ 77 w 673"/>
              <a:gd name="T5" fmla="*/ 397 h 673"/>
              <a:gd name="T6" fmla="*/ 303 w 673"/>
              <a:gd name="T7" fmla="*/ 362 h 673"/>
              <a:gd name="T8" fmla="*/ 294 w 673"/>
              <a:gd name="T9" fmla="*/ 120 h 673"/>
              <a:gd name="T10" fmla="*/ 202 w 673"/>
              <a:gd name="T11" fmla="*/ 134 h 673"/>
              <a:gd name="T12" fmla="*/ 335 w 673"/>
              <a:gd name="T13" fmla="*/ 0 h 673"/>
              <a:gd name="T14" fmla="*/ 469 w 673"/>
              <a:gd name="T15" fmla="*/ 134 h 673"/>
              <a:gd name="T16" fmla="*/ 376 w 673"/>
              <a:gd name="T17" fmla="*/ 120 h 673"/>
              <a:gd name="T18" fmla="*/ 369 w 673"/>
              <a:gd name="T19" fmla="*/ 362 h 673"/>
              <a:gd name="T20" fmla="*/ 595 w 673"/>
              <a:gd name="T21" fmla="*/ 396 h 673"/>
              <a:gd name="T22" fmla="*/ 622 w 673"/>
              <a:gd name="T23" fmla="*/ 335 h 673"/>
              <a:gd name="T24" fmla="*/ 673 w 673"/>
              <a:gd name="T25" fmla="*/ 448 h 673"/>
              <a:gd name="T26" fmla="*/ 524 w 673"/>
              <a:gd name="T27" fmla="*/ 504 h 673"/>
              <a:gd name="T28" fmla="*/ 565 w 673"/>
              <a:gd name="T29" fmla="*/ 447 h 673"/>
              <a:gd name="T30" fmla="*/ 365 w 673"/>
              <a:gd name="T31" fmla="*/ 424 h 673"/>
              <a:gd name="T32" fmla="*/ 347 w 673"/>
              <a:gd name="T33" fmla="*/ 608 h 673"/>
              <a:gd name="T34" fmla="*/ 371 w 673"/>
              <a:gd name="T35" fmla="*/ 608 h 673"/>
              <a:gd name="T36" fmla="*/ 336 w 673"/>
              <a:gd name="T37" fmla="*/ 673 h 673"/>
              <a:gd name="T38" fmla="*/ 301 w 673"/>
              <a:gd name="T39" fmla="*/ 608 h 673"/>
              <a:gd name="T40" fmla="*/ 325 w 673"/>
              <a:gd name="T41" fmla="*/ 608 h 673"/>
              <a:gd name="T42" fmla="*/ 307 w 673"/>
              <a:gd name="T43" fmla="*/ 424 h 673"/>
              <a:gd name="T44" fmla="*/ 107 w 673"/>
              <a:gd name="T45" fmla="*/ 448 h 673"/>
              <a:gd name="T46" fmla="*/ 149 w 673"/>
              <a:gd name="T47" fmla="*/ 504 h 673"/>
              <a:gd name="T48" fmla="*/ 0 w 673"/>
              <a:gd name="T49" fmla="*/ 449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449"/>
                </a:moveTo>
                <a:cubicBezTo>
                  <a:pt x="8" y="416"/>
                  <a:pt x="25" y="379"/>
                  <a:pt x="49" y="336"/>
                </a:cubicBezTo>
                <a:cubicBezTo>
                  <a:pt x="57" y="357"/>
                  <a:pt x="67" y="377"/>
                  <a:pt x="77" y="397"/>
                </a:cubicBezTo>
                <a:cubicBezTo>
                  <a:pt x="152" y="376"/>
                  <a:pt x="227" y="365"/>
                  <a:pt x="303" y="362"/>
                </a:cubicBezTo>
                <a:cubicBezTo>
                  <a:pt x="299" y="289"/>
                  <a:pt x="296" y="208"/>
                  <a:pt x="294" y="120"/>
                </a:cubicBezTo>
                <a:cubicBezTo>
                  <a:pt x="264" y="122"/>
                  <a:pt x="233" y="127"/>
                  <a:pt x="202" y="134"/>
                </a:cubicBezTo>
                <a:cubicBezTo>
                  <a:pt x="244" y="88"/>
                  <a:pt x="290" y="41"/>
                  <a:pt x="335" y="0"/>
                </a:cubicBezTo>
                <a:cubicBezTo>
                  <a:pt x="380" y="41"/>
                  <a:pt x="426" y="87"/>
                  <a:pt x="469" y="134"/>
                </a:cubicBezTo>
                <a:cubicBezTo>
                  <a:pt x="438" y="127"/>
                  <a:pt x="407" y="122"/>
                  <a:pt x="376" y="120"/>
                </a:cubicBezTo>
                <a:cubicBezTo>
                  <a:pt x="375" y="208"/>
                  <a:pt x="373" y="288"/>
                  <a:pt x="369" y="362"/>
                </a:cubicBezTo>
                <a:cubicBezTo>
                  <a:pt x="444" y="364"/>
                  <a:pt x="519" y="376"/>
                  <a:pt x="595" y="396"/>
                </a:cubicBezTo>
                <a:cubicBezTo>
                  <a:pt x="605" y="376"/>
                  <a:pt x="614" y="356"/>
                  <a:pt x="622" y="335"/>
                </a:cubicBezTo>
                <a:cubicBezTo>
                  <a:pt x="647" y="378"/>
                  <a:pt x="665" y="416"/>
                  <a:pt x="673" y="448"/>
                </a:cubicBezTo>
                <a:cubicBezTo>
                  <a:pt x="620" y="461"/>
                  <a:pt x="569" y="481"/>
                  <a:pt x="524" y="504"/>
                </a:cubicBezTo>
                <a:cubicBezTo>
                  <a:pt x="539" y="485"/>
                  <a:pt x="552" y="467"/>
                  <a:pt x="565" y="447"/>
                </a:cubicBezTo>
                <a:cubicBezTo>
                  <a:pt x="498" y="433"/>
                  <a:pt x="432" y="425"/>
                  <a:pt x="365" y="424"/>
                </a:cubicBezTo>
                <a:cubicBezTo>
                  <a:pt x="360" y="493"/>
                  <a:pt x="354" y="554"/>
                  <a:pt x="347" y="608"/>
                </a:cubicBezTo>
                <a:cubicBezTo>
                  <a:pt x="355" y="608"/>
                  <a:pt x="363" y="608"/>
                  <a:pt x="371" y="608"/>
                </a:cubicBezTo>
                <a:cubicBezTo>
                  <a:pt x="348" y="631"/>
                  <a:pt x="336" y="653"/>
                  <a:pt x="336" y="673"/>
                </a:cubicBezTo>
                <a:cubicBezTo>
                  <a:pt x="336" y="653"/>
                  <a:pt x="324" y="631"/>
                  <a:pt x="301" y="608"/>
                </a:cubicBezTo>
                <a:cubicBezTo>
                  <a:pt x="309" y="608"/>
                  <a:pt x="317" y="608"/>
                  <a:pt x="325" y="608"/>
                </a:cubicBezTo>
                <a:cubicBezTo>
                  <a:pt x="318" y="554"/>
                  <a:pt x="312" y="493"/>
                  <a:pt x="307" y="424"/>
                </a:cubicBezTo>
                <a:cubicBezTo>
                  <a:pt x="240" y="426"/>
                  <a:pt x="174" y="434"/>
                  <a:pt x="107" y="448"/>
                </a:cubicBezTo>
                <a:cubicBezTo>
                  <a:pt x="120" y="467"/>
                  <a:pt x="134" y="486"/>
                  <a:pt x="149" y="504"/>
                </a:cubicBezTo>
                <a:cubicBezTo>
                  <a:pt x="104" y="482"/>
                  <a:pt x="53" y="462"/>
                  <a:pt x="0" y="44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3" name="Freeform 48">
            <a:extLst>
              <a:ext uri="{FF2B5EF4-FFF2-40B4-BE49-F238E27FC236}">
                <a16:creationId xmlns:a16="http://schemas.microsoft.com/office/drawing/2014/main" id="{BEA6E477-F0E7-36CC-7AFB-103C5B2100FA}"/>
              </a:ext>
            </a:extLst>
          </p:cNvPr>
          <p:cNvSpPr>
            <a:spLocks/>
          </p:cNvSpPr>
          <p:nvPr/>
        </p:nvSpPr>
        <p:spPr bwMode="auto">
          <a:xfrm>
            <a:off x="3814181" y="3805037"/>
            <a:ext cx="2510798" cy="2510798"/>
          </a:xfrm>
          <a:custGeom>
            <a:avLst/>
            <a:gdLst>
              <a:gd name="T0" fmla="*/ 0 w 673"/>
              <a:gd name="T1" fmla="*/ 449 h 673"/>
              <a:gd name="T2" fmla="*/ 17 w 673"/>
              <a:gd name="T3" fmla="*/ 379 h 673"/>
              <a:gd name="T4" fmla="*/ 46 w 673"/>
              <a:gd name="T5" fmla="*/ 424 h 673"/>
              <a:gd name="T6" fmla="*/ 324 w 673"/>
              <a:gd name="T7" fmla="*/ 381 h 673"/>
              <a:gd name="T8" fmla="*/ 320 w 673"/>
              <a:gd name="T9" fmla="*/ 68 h 673"/>
              <a:gd name="T10" fmla="*/ 243 w 673"/>
              <a:gd name="T11" fmla="*/ 77 h 673"/>
              <a:gd name="T12" fmla="*/ 335 w 673"/>
              <a:gd name="T13" fmla="*/ 0 h 673"/>
              <a:gd name="T14" fmla="*/ 428 w 673"/>
              <a:gd name="T15" fmla="*/ 76 h 673"/>
              <a:gd name="T16" fmla="*/ 350 w 673"/>
              <a:gd name="T17" fmla="*/ 68 h 673"/>
              <a:gd name="T18" fmla="*/ 347 w 673"/>
              <a:gd name="T19" fmla="*/ 381 h 673"/>
              <a:gd name="T20" fmla="*/ 627 w 673"/>
              <a:gd name="T21" fmla="*/ 423 h 673"/>
              <a:gd name="T22" fmla="*/ 655 w 673"/>
              <a:gd name="T23" fmla="*/ 378 h 673"/>
              <a:gd name="T24" fmla="*/ 673 w 673"/>
              <a:gd name="T25" fmla="*/ 448 h 673"/>
              <a:gd name="T26" fmla="*/ 577 w 673"/>
              <a:gd name="T27" fmla="*/ 484 h 673"/>
              <a:gd name="T28" fmla="*/ 614 w 673"/>
              <a:gd name="T29" fmla="*/ 440 h 673"/>
              <a:gd name="T30" fmla="*/ 347 w 673"/>
              <a:gd name="T31" fmla="*/ 404 h 673"/>
              <a:gd name="T32" fmla="*/ 338 w 673"/>
              <a:gd name="T33" fmla="*/ 636 h 673"/>
              <a:gd name="T34" fmla="*/ 350 w 673"/>
              <a:gd name="T35" fmla="*/ 636 h 673"/>
              <a:gd name="T36" fmla="*/ 336 w 673"/>
              <a:gd name="T37" fmla="*/ 673 h 673"/>
              <a:gd name="T38" fmla="*/ 322 w 673"/>
              <a:gd name="T39" fmla="*/ 637 h 673"/>
              <a:gd name="T40" fmla="*/ 334 w 673"/>
              <a:gd name="T41" fmla="*/ 636 h 673"/>
              <a:gd name="T42" fmla="*/ 325 w 673"/>
              <a:gd name="T43" fmla="*/ 404 h 673"/>
              <a:gd name="T44" fmla="*/ 59 w 673"/>
              <a:gd name="T45" fmla="*/ 441 h 673"/>
              <a:gd name="T46" fmla="*/ 96 w 673"/>
              <a:gd name="T47" fmla="*/ 485 h 673"/>
              <a:gd name="T48" fmla="*/ 0 w 673"/>
              <a:gd name="T49" fmla="*/ 449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449"/>
                </a:moveTo>
                <a:cubicBezTo>
                  <a:pt x="2" y="427"/>
                  <a:pt x="7" y="404"/>
                  <a:pt x="17" y="379"/>
                </a:cubicBezTo>
                <a:cubicBezTo>
                  <a:pt x="25" y="394"/>
                  <a:pt x="35" y="409"/>
                  <a:pt x="46" y="424"/>
                </a:cubicBezTo>
                <a:cubicBezTo>
                  <a:pt x="138" y="397"/>
                  <a:pt x="231" y="382"/>
                  <a:pt x="324" y="381"/>
                </a:cubicBezTo>
                <a:cubicBezTo>
                  <a:pt x="322" y="289"/>
                  <a:pt x="321" y="185"/>
                  <a:pt x="320" y="68"/>
                </a:cubicBezTo>
                <a:cubicBezTo>
                  <a:pt x="294" y="69"/>
                  <a:pt x="268" y="72"/>
                  <a:pt x="243" y="77"/>
                </a:cubicBezTo>
                <a:cubicBezTo>
                  <a:pt x="273" y="49"/>
                  <a:pt x="304" y="23"/>
                  <a:pt x="335" y="0"/>
                </a:cubicBezTo>
                <a:cubicBezTo>
                  <a:pt x="366" y="23"/>
                  <a:pt x="397" y="49"/>
                  <a:pt x="428" y="76"/>
                </a:cubicBezTo>
                <a:cubicBezTo>
                  <a:pt x="402" y="71"/>
                  <a:pt x="376" y="69"/>
                  <a:pt x="350" y="68"/>
                </a:cubicBezTo>
                <a:cubicBezTo>
                  <a:pt x="350" y="185"/>
                  <a:pt x="349" y="289"/>
                  <a:pt x="347" y="381"/>
                </a:cubicBezTo>
                <a:cubicBezTo>
                  <a:pt x="440" y="382"/>
                  <a:pt x="533" y="396"/>
                  <a:pt x="627" y="423"/>
                </a:cubicBezTo>
                <a:cubicBezTo>
                  <a:pt x="637" y="408"/>
                  <a:pt x="647" y="393"/>
                  <a:pt x="655" y="378"/>
                </a:cubicBezTo>
                <a:cubicBezTo>
                  <a:pt x="665" y="403"/>
                  <a:pt x="671" y="427"/>
                  <a:pt x="673" y="448"/>
                </a:cubicBezTo>
                <a:cubicBezTo>
                  <a:pt x="640" y="458"/>
                  <a:pt x="608" y="470"/>
                  <a:pt x="577" y="484"/>
                </a:cubicBezTo>
                <a:cubicBezTo>
                  <a:pt x="590" y="470"/>
                  <a:pt x="603" y="455"/>
                  <a:pt x="614" y="440"/>
                </a:cubicBezTo>
                <a:cubicBezTo>
                  <a:pt x="525" y="417"/>
                  <a:pt x="436" y="404"/>
                  <a:pt x="347" y="404"/>
                </a:cubicBezTo>
                <a:cubicBezTo>
                  <a:pt x="345" y="493"/>
                  <a:pt x="342" y="571"/>
                  <a:pt x="338" y="636"/>
                </a:cubicBezTo>
                <a:cubicBezTo>
                  <a:pt x="342" y="636"/>
                  <a:pt x="346" y="636"/>
                  <a:pt x="350" y="636"/>
                </a:cubicBezTo>
                <a:cubicBezTo>
                  <a:pt x="341" y="649"/>
                  <a:pt x="336" y="661"/>
                  <a:pt x="336" y="673"/>
                </a:cubicBezTo>
                <a:cubicBezTo>
                  <a:pt x="336" y="661"/>
                  <a:pt x="331" y="649"/>
                  <a:pt x="322" y="637"/>
                </a:cubicBezTo>
                <a:cubicBezTo>
                  <a:pt x="326" y="636"/>
                  <a:pt x="330" y="636"/>
                  <a:pt x="334" y="636"/>
                </a:cubicBezTo>
                <a:cubicBezTo>
                  <a:pt x="330" y="571"/>
                  <a:pt x="327" y="493"/>
                  <a:pt x="325" y="404"/>
                </a:cubicBezTo>
                <a:cubicBezTo>
                  <a:pt x="236" y="405"/>
                  <a:pt x="147" y="417"/>
                  <a:pt x="59" y="441"/>
                </a:cubicBezTo>
                <a:cubicBezTo>
                  <a:pt x="70" y="456"/>
                  <a:pt x="82" y="471"/>
                  <a:pt x="96" y="485"/>
                </a:cubicBezTo>
                <a:cubicBezTo>
                  <a:pt x="65" y="471"/>
                  <a:pt x="33" y="458"/>
                  <a:pt x="0" y="44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5" name="Freeform 50">
            <a:extLst>
              <a:ext uri="{FF2B5EF4-FFF2-40B4-BE49-F238E27FC236}">
                <a16:creationId xmlns:a16="http://schemas.microsoft.com/office/drawing/2014/main" id="{694300C3-D17F-89C5-1D87-FF10739CC617}"/>
              </a:ext>
            </a:extLst>
          </p:cNvPr>
          <p:cNvSpPr>
            <a:spLocks/>
          </p:cNvSpPr>
          <p:nvPr/>
        </p:nvSpPr>
        <p:spPr bwMode="auto">
          <a:xfrm>
            <a:off x="6894811" y="3799536"/>
            <a:ext cx="2514366" cy="2514366"/>
          </a:xfrm>
          <a:custGeom>
            <a:avLst/>
            <a:gdLst>
              <a:gd name="T0" fmla="*/ 0 w 673"/>
              <a:gd name="T1" fmla="*/ 450 h 674"/>
              <a:gd name="T2" fmla="*/ 32 w 673"/>
              <a:gd name="T3" fmla="*/ 405 h 674"/>
              <a:gd name="T4" fmla="*/ 50 w 673"/>
              <a:gd name="T5" fmla="*/ 431 h 674"/>
              <a:gd name="T6" fmla="*/ 332 w 673"/>
              <a:gd name="T7" fmla="*/ 389 h 674"/>
              <a:gd name="T8" fmla="*/ 330 w 673"/>
              <a:gd name="T9" fmla="*/ 69 h 674"/>
              <a:gd name="T10" fmla="*/ 285 w 673"/>
              <a:gd name="T11" fmla="*/ 72 h 674"/>
              <a:gd name="T12" fmla="*/ 335 w 673"/>
              <a:gd name="T13" fmla="*/ 0 h 674"/>
              <a:gd name="T14" fmla="*/ 385 w 673"/>
              <a:gd name="T15" fmla="*/ 71 h 674"/>
              <a:gd name="T16" fmla="*/ 340 w 673"/>
              <a:gd name="T17" fmla="*/ 69 h 674"/>
              <a:gd name="T18" fmla="*/ 340 w 673"/>
              <a:gd name="T19" fmla="*/ 389 h 674"/>
              <a:gd name="T20" fmla="*/ 622 w 673"/>
              <a:gd name="T21" fmla="*/ 430 h 674"/>
              <a:gd name="T22" fmla="*/ 640 w 673"/>
              <a:gd name="T23" fmla="*/ 404 h 674"/>
              <a:gd name="T24" fmla="*/ 673 w 673"/>
              <a:gd name="T25" fmla="*/ 449 h 674"/>
              <a:gd name="T26" fmla="*/ 598 w 673"/>
              <a:gd name="T27" fmla="*/ 461 h 674"/>
              <a:gd name="T28" fmla="*/ 618 w 673"/>
              <a:gd name="T29" fmla="*/ 436 h 674"/>
              <a:gd name="T30" fmla="*/ 340 w 673"/>
              <a:gd name="T31" fmla="*/ 397 h 674"/>
              <a:gd name="T32" fmla="*/ 337 w 673"/>
              <a:gd name="T33" fmla="*/ 637 h 674"/>
              <a:gd name="T34" fmla="*/ 343 w 673"/>
              <a:gd name="T35" fmla="*/ 637 h 674"/>
              <a:gd name="T36" fmla="*/ 336 w 673"/>
              <a:gd name="T37" fmla="*/ 674 h 674"/>
              <a:gd name="T38" fmla="*/ 328 w 673"/>
              <a:gd name="T39" fmla="*/ 637 h 674"/>
              <a:gd name="T40" fmla="*/ 335 w 673"/>
              <a:gd name="T41" fmla="*/ 637 h 674"/>
              <a:gd name="T42" fmla="*/ 332 w 673"/>
              <a:gd name="T43" fmla="*/ 397 h 674"/>
              <a:gd name="T44" fmla="*/ 54 w 673"/>
              <a:gd name="T45" fmla="*/ 437 h 674"/>
              <a:gd name="T46" fmla="*/ 74 w 673"/>
              <a:gd name="T47" fmla="*/ 462 h 674"/>
              <a:gd name="T48" fmla="*/ 0 w 673"/>
              <a:gd name="T49" fmla="*/ 450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4">
                <a:moveTo>
                  <a:pt x="0" y="450"/>
                </a:moveTo>
                <a:cubicBezTo>
                  <a:pt x="9" y="436"/>
                  <a:pt x="20" y="421"/>
                  <a:pt x="32" y="405"/>
                </a:cubicBezTo>
                <a:cubicBezTo>
                  <a:pt x="38" y="413"/>
                  <a:pt x="43" y="422"/>
                  <a:pt x="50" y="431"/>
                </a:cubicBezTo>
                <a:cubicBezTo>
                  <a:pt x="144" y="404"/>
                  <a:pt x="238" y="390"/>
                  <a:pt x="332" y="389"/>
                </a:cubicBezTo>
                <a:cubicBezTo>
                  <a:pt x="331" y="295"/>
                  <a:pt x="330" y="189"/>
                  <a:pt x="330" y="69"/>
                </a:cubicBezTo>
                <a:cubicBezTo>
                  <a:pt x="315" y="69"/>
                  <a:pt x="300" y="70"/>
                  <a:pt x="285" y="72"/>
                </a:cubicBezTo>
                <a:cubicBezTo>
                  <a:pt x="302" y="48"/>
                  <a:pt x="318" y="24"/>
                  <a:pt x="335" y="0"/>
                </a:cubicBezTo>
                <a:cubicBezTo>
                  <a:pt x="352" y="24"/>
                  <a:pt x="368" y="47"/>
                  <a:pt x="385" y="71"/>
                </a:cubicBezTo>
                <a:cubicBezTo>
                  <a:pt x="370" y="70"/>
                  <a:pt x="355" y="69"/>
                  <a:pt x="340" y="69"/>
                </a:cubicBezTo>
                <a:cubicBezTo>
                  <a:pt x="340" y="189"/>
                  <a:pt x="340" y="295"/>
                  <a:pt x="340" y="389"/>
                </a:cubicBezTo>
                <a:cubicBezTo>
                  <a:pt x="434" y="389"/>
                  <a:pt x="528" y="403"/>
                  <a:pt x="622" y="430"/>
                </a:cubicBezTo>
                <a:cubicBezTo>
                  <a:pt x="629" y="421"/>
                  <a:pt x="635" y="413"/>
                  <a:pt x="640" y="404"/>
                </a:cubicBezTo>
                <a:cubicBezTo>
                  <a:pt x="653" y="420"/>
                  <a:pt x="664" y="435"/>
                  <a:pt x="673" y="449"/>
                </a:cubicBezTo>
                <a:cubicBezTo>
                  <a:pt x="647" y="451"/>
                  <a:pt x="622" y="456"/>
                  <a:pt x="598" y="461"/>
                </a:cubicBezTo>
                <a:cubicBezTo>
                  <a:pt x="605" y="453"/>
                  <a:pt x="612" y="444"/>
                  <a:pt x="618" y="436"/>
                </a:cubicBezTo>
                <a:cubicBezTo>
                  <a:pt x="525" y="410"/>
                  <a:pt x="432" y="397"/>
                  <a:pt x="340" y="397"/>
                </a:cubicBezTo>
                <a:cubicBezTo>
                  <a:pt x="339" y="490"/>
                  <a:pt x="338" y="570"/>
                  <a:pt x="337" y="637"/>
                </a:cubicBezTo>
                <a:cubicBezTo>
                  <a:pt x="339" y="637"/>
                  <a:pt x="341" y="637"/>
                  <a:pt x="343" y="637"/>
                </a:cubicBezTo>
                <a:cubicBezTo>
                  <a:pt x="339" y="650"/>
                  <a:pt x="336" y="662"/>
                  <a:pt x="336" y="674"/>
                </a:cubicBezTo>
                <a:cubicBezTo>
                  <a:pt x="336" y="662"/>
                  <a:pt x="333" y="650"/>
                  <a:pt x="328" y="637"/>
                </a:cubicBezTo>
                <a:cubicBezTo>
                  <a:pt x="331" y="637"/>
                  <a:pt x="333" y="637"/>
                  <a:pt x="335" y="637"/>
                </a:cubicBezTo>
                <a:cubicBezTo>
                  <a:pt x="334" y="570"/>
                  <a:pt x="333" y="490"/>
                  <a:pt x="332" y="397"/>
                </a:cubicBezTo>
                <a:cubicBezTo>
                  <a:pt x="239" y="398"/>
                  <a:pt x="147" y="411"/>
                  <a:pt x="54" y="437"/>
                </a:cubicBezTo>
                <a:cubicBezTo>
                  <a:pt x="61" y="445"/>
                  <a:pt x="67" y="454"/>
                  <a:pt x="74" y="462"/>
                </a:cubicBezTo>
                <a:cubicBezTo>
                  <a:pt x="51" y="457"/>
                  <a:pt x="26" y="452"/>
                  <a:pt x="0" y="45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7" name="Freeform 52">
            <a:extLst>
              <a:ext uri="{FF2B5EF4-FFF2-40B4-BE49-F238E27FC236}">
                <a16:creationId xmlns:a16="http://schemas.microsoft.com/office/drawing/2014/main" id="{C3F9254D-004F-3C3C-F5D7-3C1C5C514A71}"/>
              </a:ext>
            </a:extLst>
          </p:cNvPr>
          <p:cNvSpPr>
            <a:spLocks/>
          </p:cNvSpPr>
          <p:nvPr/>
        </p:nvSpPr>
        <p:spPr bwMode="auto">
          <a:xfrm>
            <a:off x="763098" y="3806624"/>
            <a:ext cx="2514366" cy="2510798"/>
          </a:xfrm>
          <a:custGeom>
            <a:avLst/>
            <a:gdLst>
              <a:gd name="T0" fmla="*/ 0 w 673"/>
              <a:gd name="T1" fmla="*/ 449 h 673"/>
              <a:gd name="T2" fmla="*/ 47 w 673"/>
              <a:gd name="T3" fmla="*/ 368 h 673"/>
              <a:gd name="T4" fmla="*/ 69 w 673"/>
              <a:gd name="T5" fmla="*/ 408 h 673"/>
              <a:gd name="T6" fmla="*/ 314 w 673"/>
              <a:gd name="T7" fmla="*/ 371 h 673"/>
              <a:gd name="T8" fmla="*/ 307 w 673"/>
              <a:gd name="T9" fmla="*/ 103 h 673"/>
              <a:gd name="T10" fmla="*/ 244 w 673"/>
              <a:gd name="T11" fmla="*/ 110 h 673"/>
              <a:gd name="T12" fmla="*/ 335 w 673"/>
              <a:gd name="T13" fmla="*/ 0 h 673"/>
              <a:gd name="T14" fmla="*/ 427 w 673"/>
              <a:gd name="T15" fmla="*/ 110 h 673"/>
              <a:gd name="T16" fmla="*/ 363 w 673"/>
              <a:gd name="T17" fmla="*/ 103 h 673"/>
              <a:gd name="T18" fmla="*/ 358 w 673"/>
              <a:gd name="T19" fmla="*/ 371 h 673"/>
              <a:gd name="T20" fmla="*/ 604 w 673"/>
              <a:gd name="T21" fmla="*/ 407 h 673"/>
              <a:gd name="T22" fmla="*/ 625 w 673"/>
              <a:gd name="T23" fmla="*/ 367 h 673"/>
              <a:gd name="T24" fmla="*/ 673 w 673"/>
              <a:gd name="T25" fmla="*/ 448 h 673"/>
              <a:gd name="T26" fmla="*/ 554 w 673"/>
              <a:gd name="T27" fmla="*/ 480 h 673"/>
              <a:gd name="T28" fmla="*/ 582 w 673"/>
              <a:gd name="T29" fmla="*/ 442 h 673"/>
              <a:gd name="T30" fmla="*/ 356 w 673"/>
              <a:gd name="T31" fmla="*/ 413 h 673"/>
              <a:gd name="T32" fmla="*/ 343 w 673"/>
              <a:gd name="T33" fmla="*/ 616 h 673"/>
              <a:gd name="T34" fmla="*/ 357 w 673"/>
              <a:gd name="T35" fmla="*/ 616 h 673"/>
              <a:gd name="T36" fmla="*/ 336 w 673"/>
              <a:gd name="T37" fmla="*/ 673 h 673"/>
              <a:gd name="T38" fmla="*/ 316 w 673"/>
              <a:gd name="T39" fmla="*/ 617 h 673"/>
              <a:gd name="T40" fmla="*/ 330 w 673"/>
              <a:gd name="T41" fmla="*/ 616 h 673"/>
              <a:gd name="T42" fmla="*/ 316 w 673"/>
              <a:gd name="T43" fmla="*/ 414 h 673"/>
              <a:gd name="T44" fmla="*/ 91 w 673"/>
              <a:gd name="T45" fmla="*/ 442 h 673"/>
              <a:gd name="T46" fmla="*/ 119 w 673"/>
              <a:gd name="T47" fmla="*/ 481 h 673"/>
              <a:gd name="T48" fmla="*/ 0 w 673"/>
              <a:gd name="T49" fmla="*/ 449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449"/>
                </a:moveTo>
                <a:cubicBezTo>
                  <a:pt x="11" y="424"/>
                  <a:pt x="27" y="397"/>
                  <a:pt x="47" y="368"/>
                </a:cubicBezTo>
                <a:cubicBezTo>
                  <a:pt x="54" y="382"/>
                  <a:pt x="61" y="395"/>
                  <a:pt x="69" y="408"/>
                </a:cubicBezTo>
                <a:cubicBezTo>
                  <a:pt x="150" y="385"/>
                  <a:pt x="232" y="373"/>
                  <a:pt x="314" y="371"/>
                </a:cubicBezTo>
                <a:cubicBezTo>
                  <a:pt x="311" y="291"/>
                  <a:pt x="308" y="202"/>
                  <a:pt x="307" y="103"/>
                </a:cubicBezTo>
                <a:cubicBezTo>
                  <a:pt x="286" y="105"/>
                  <a:pt x="265" y="107"/>
                  <a:pt x="244" y="110"/>
                </a:cubicBezTo>
                <a:cubicBezTo>
                  <a:pt x="273" y="73"/>
                  <a:pt x="304" y="35"/>
                  <a:pt x="335" y="0"/>
                </a:cubicBezTo>
                <a:cubicBezTo>
                  <a:pt x="366" y="35"/>
                  <a:pt x="397" y="72"/>
                  <a:pt x="427" y="110"/>
                </a:cubicBezTo>
                <a:cubicBezTo>
                  <a:pt x="406" y="106"/>
                  <a:pt x="385" y="104"/>
                  <a:pt x="363" y="103"/>
                </a:cubicBezTo>
                <a:cubicBezTo>
                  <a:pt x="363" y="202"/>
                  <a:pt x="361" y="291"/>
                  <a:pt x="358" y="371"/>
                </a:cubicBezTo>
                <a:cubicBezTo>
                  <a:pt x="440" y="373"/>
                  <a:pt x="522" y="385"/>
                  <a:pt x="604" y="407"/>
                </a:cubicBezTo>
                <a:cubicBezTo>
                  <a:pt x="611" y="394"/>
                  <a:pt x="618" y="381"/>
                  <a:pt x="625" y="367"/>
                </a:cubicBezTo>
                <a:cubicBezTo>
                  <a:pt x="645" y="396"/>
                  <a:pt x="662" y="423"/>
                  <a:pt x="673" y="448"/>
                </a:cubicBezTo>
                <a:cubicBezTo>
                  <a:pt x="631" y="455"/>
                  <a:pt x="591" y="466"/>
                  <a:pt x="554" y="480"/>
                </a:cubicBezTo>
                <a:cubicBezTo>
                  <a:pt x="564" y="467"/>
                  <a:pt x="573" y="454"/>
                  <a:pt x="582" y="442"/>
                </a:cubicBezTo>
                <a:cubicBezTo>
                  <a:pt x="507" y="424"/>
                  <a:pt x="432" y="415"/>
                  <a:pt x="356" y="413"/>
                </a:cubicBezTo>
                <a:cubicBezTo>
                  <a:pt x="353" y="490"/>
                  <a:pt x="348" y="558"/>
                  <a:pt x="343" y="616"/>
                </a:cubicBezTo>
                <a:cubicBezTo>
                  <a:pt x="347" y="616"/>
                  <a:pt x="352" y="616"/>
                  <a:pt x="357" y="616"/>
                </a:cubicBezTo>
                <a:cubicBezTo>
                  <a:pt x="344" y="636"/>
                  <a:pt x="336" y="655"/>
                  <a:pt x="336" y="673"/>
                </a:cubicBezTo>
                <a:cubicBezTo>
                  <a:pt x="336" y="655"/>
                  <a:pt x="329" y="636"/>
                  <a:pt x="316" y="617"/>
                </a:cubicBezTo>
                <a:cubicBezTo>
                  <a:pt x="320" y="617"/>
                  <a:pt x="325" y="617"/>
                  <a:pt x="330" y="616"/>
                </a:cubicBezTo>
                <a:cubicBezTo>
                  <a:pt x="324" y="558"/>
                  <a:pt x="319" y="490"/>
                  <a:pt x="316" y="414"/>
                </a:cubicBezTo>
                <a:cubicBezTo>
                  <a:pt x="241" y="415"/>
                  <a:pt x="166" y="425"/>
                  <a:pt x="91" y="442"/>
                </a:cubicBezTo>
                <a:cubicBezTo>
                  <a:pt x="99" y="455"/>
                  <a:pt x="109" y="468"/>
                  <a:pt x="119" y="481"/>
                </a:cubicBezTo>
                <a:cubicBezTo>
                  <a:pt x="82" y="467"/>
                  <a:pt x="42" y="455"/>
                  <a:pt x="0" y="44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1058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12613-228D-208D-2950-791A010B8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F71A71C0-4620-D87F-F1B2-A20FA56B6022}"/>
              </a:ext>
            </a:extLst>
          </p:cNvPr>
          <p:cNvSpPr txBox="1"/>
          <p:nvPr/>
        </p:nvSpPr>
        <p:spPr>
          <a:xfrm>
            <a:off x="3821936" y="211844"/>
            <a:ext cx="2262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アーチ型の十字矢印</a:t>
            </a:r>
          </a:p>
        </p:txBody>
      </p:sp>
      <p:sp>
        <p:nvSpPr>
          <p:cNvPr id="1086" name="Freeform 54">
            <a:extLst>
              <a:ext uri="{FF2B5EF4-FFF2-40B4-BE49-F238E27FC236}">
                <a16:creationId xmlns:a16="http://schemas.microsoft.com/office/drawing/2014/main" id="{3D9CBDD0-18FE-1D0D-6C13-5AEDA439C49E}"/>
              </a:ext>
            </a:extLst>
          </p:cNvPr>
          <p:cNvSpPr>
            <a:spLocks/>
          </p:cNvSpPr>
          <p:nvPr/>
        </p:nvSpPr>
        <p:spPr bwMode="auto">
          <a:xfrm>
            <a:off x="790083" y="780415"/>
            <a:ext cx="2448304" cy="2444830"/>
          </a:xfrm>
          <a:custGeom>
            <a:avLst/>
            <a:gdLst>
              <a:gd name="T0" fmla="*/ 0 w 674"/>
              <a:gd name="T1" fmla="*/ 225 h 673"/>
              <a:gd name="T2" fmla="*/ 220 w 674"/>
              <a:gd name="T3" fmla="*/ 136 h 673"/>
              <a:gd name="T4" fmla="*/ 183 w 674"/>
              <a:gd name="T5" fmla="*/ 198 h 673"/>
              <a:gd name="T6" fmla="*/ 274 w 674"/>
              <a:gd name="T7" fmla="*/ 206 h 673"/>
              <a:gd name="T8" fmla="*/ 297 w 674"/>
              <a:gd name="T9" fmla="*/ 112 h 673"/>
              <a:gd name="T10" fmla="*/ 256 w 674"/>
              <a:gd name="T11" fmla="*/ 111 h 673"/>
              <a:gd name="T12" fmla="*/ 337 w 674"/>
              <a:gd name="T13" fmla="*/ 0 h 673"/>
              <a:gd name="T14" fmla="*/ 418 w 674"/>
              <a:gd name="T15" fmla="*/ 110 h 673"/>
              <a:gd name="T16" fmla="*/ 377 w 674"/>
              <a:gd name="T17" fmla="*/ 112 h 673"/>
              <a:gd name="T18" fmla="*/ 400 w 674"/>
              <a:gd name="T19" fmla="*/ 206 h 673"/>
              <a:gd name="T20" fmla="*/ 491 w 674"/>
              <a:gd name="T21" fmla="*/ 197 h 673"/>
              <a:gd name="T22" fmla="*/ 454 w 674"/>
              <a:gd name="T23" fmla="*/ 135 h 673"/>
              <a:gd name="T24" fmla="*/ 674 w 674"/>
              <a:gd name="T25" fmla="*/ 224 h 673"/>
              <a:gd name="T26" fmla="*/ 566 w 674"/>
              <a:gd name="T27" fmla="*/ 407 h 673"/>
              <a:gd name="T28" fmla="*/ 547 w 674"/>
              <a:gd name="T29" fmla="*/ 333 h 673"/>
              <a:gd name="T30" fmla="*/ 423 w 674"/>
              <a:gd name="T31" fmla="*/ 355 h 673"/>
              <a:gd name="T32" fmla="*/ 434 w 674"/>
              <a:gd name="T33" fmla="*/ 476 h 673"/>
              <a:gd name="T34" fmla="*/ 530 w 674"/>
              <a:gd name="T35" fmla="*/ 455 h 673"/>
              <a:gd name="T36" fmla="*/ 338 w 674"/>
              <a:gd name="T37" fmla="*/ 673 h 673"/>
              <a:gd name="T38" fmla="*/ 146 w 674"/>
              <a:gd name="T39" fmla="*/ 456 h 673"/>
              <a:gd name="T40" fmla="*/ 242 w 674"/>
              <a:gd name="T41" fmla="*/ 476 h 673"/>
              <a:gd name="T42" fmla="*/ 252 w 674"/>
              <a:gd name="T43" fmla="*/ 355 h 673"/>
              <a:gd name="T44" fmla="*/ 128 w 674"/>
              <a:gd name="T45" fmla="*/ 334 h 673"/>
              <a:gd name="T46" fmla="*/ 110 w 674"/>
              <a:gd name="T47" fmla="*/ 408 h 673"/>
              <a:gd name="T48" fmla="*/ 0 w 674"/>
              <a:gd name="T49" fmla="*/ 225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4" h="673">
                <a:moveTo>
                  <a:pt x="0" y="225"/>
                </a:moveTo>
                <a:cubicBezTo>
                  <a:pt x="84" y="208"/>
                  <a:pt x="161" y="173"/>
                  <a:pt x="220" y="136"/>
                </a:cubicBezTo>
                <a:cubicBezTo>
                  <a:pt x="206" y="156"/>
                  <a:pt x="194" y="177"/>
                  <a:pt x="183" y="198"/>
                </a:cubicBezTo>
                <a:cubicBezTo>
                  <a:pt x="213" y="202"/>
                  <a:pt x="244" y="205"/>
                  <a:pt x="274" y="206"/>
                </a:cubicBezTo>
                <a:cubicBezTo>
                  <a:pt x="281" y="173"/>
                  <a:pt x="288" y="142"/>
                  <a:pt x="297" y="112"/>
                </a:cubicBezTo>
                <a:cubicBezTo>
                  <a:pt x="283" y="112"/>
                  <a:pt x="270" y="111"/>
                  <a:pt x="256" y="111"/>
                </a:cubicBezTo>
                <a:cubicBezTo>
                  <a:pt x="307" y="72"/>
                  <a:pt x="337" y="34"/>
                  <a:pt x="337" y="0"/>
                </a:cubicBezTo>
                <a:cubicBezTo>
                  <a:pt x="337" y="34"/>
                  <a:pt x="367" y="72"/>
                  <a:pt x="418" y="110"/>
                </a:cubicBezTo>
                <a:cubicBezTo>
                  <a:pt x="404" y="111"/>
                  <a:pt x="391" y="111"/>
                  <a:pt x="377" y="112"/>
                </a:cubicBezTo>
                <a:cubicBezTo>
                  <a:pt x="386" y="141"/>
                  <a:pt x="394" y="173"/>
                  <a:pt x="400" y="206"/>
                </a:cubicBezTo>
                <a:cubicBezTo>
                  <a:pt x="431" y="204"/>
                  <a:pt x="461" y="201"/>
                  <a:pt x="491" y="197"/>
                </a:cubicBezTo>
                <a:cubicBezTo>
                  <a:pt x="480" y="176"/>
                  <a:pt x="468" y="155"/>
                  <a:pt x="454" y="135"/>
                </a:cubicBezTo>
                <a:cubicBezTo>
                  <a:pt x="513" y="172"/>
                  <a:pt x="589" y="207"/>
                  <a:pt x="674" y="224"/>
                </a:cubicBezTo>
                <a:cubicBezTo>
                  <a:pt x="657" y="275"/>
                  <a:pt x="618" y="337"/>
                  <a:pt x="566" y="407"/>
                </a:cubicBezTo>
                <a:cubicBezTo>
                  <a:pt x="561" y="382"/>
                  <a:pt x="554" y="357"/>
                  <a:pt x="547" y="333"/>
                </a:cubicBezTo>
                <a:cubicBezTo>
                  <a:pt x="506" y="344"/>
                  <a:pt x="465" y="351"/>
                  <a:pt x="423" y="355"/>
                </a:cubicBezTo>
                <a:cubicBezTo>
                  <a:pt x="428" y="393"/>
                  <a:pt x="431" y="434"/>
                  <a:pt x="434" y="476"/>
                </a:cubicBezTo>
                <a:cubicBezTo>
                  <a:pt x="466" y="471"/>
                  <a:pt x="498" y="464"/>
                  <a:pt x="530" y="455"/>
                </a:cubicBezTo>
                <a:cubicBezTo>
                  <a:pt x="473" y="528"/>
                  <a:pt x="405" y="606"/>
                  <a:pt x="338" y="673"/>
                </a:cubicBezTo>
                <a:cubicBezTo>
                  <a:pt x="271" y="606"/>
                  <a:pt x="203" y="528"/>
                  <a:pt x="146" y="456"/>
                </a:cubicBezTo>
                <a:cubicBezTo>
                  <a:pt x="178" y="465"/>
                  <a:pt x="210" y="472"/>
                  <a:pt x="242" y="476"/>
                </a:cubicBezTo>
                <a:cubicBezTo>
                  <a:pt x="244" y="434"/>
                  <a:pt x="248" y="394"/>
                  <a:pt x="252" y="355"/>
                </a:cubicBezTo>
                <a:cubicBezTo>
                  <a:pt x="210" y="351"/>
                  <a:pt x="169" y="344"/>
                  <a:pt x="128" y="334"/>
                </a:cubicBezTo>
                <a:cubicBezTo>
                  <a:pt x="121" y="358"/>
                  <a:pt x="115" y="383"/>
                  <a:pt x="110" y="408"/>
                </a:cubicBezTo>
                <a:cubicBezTo>
                  <a:pt x="57" y="338"/>
                  <a:pt x="17" y="275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8" name="Freeform 56">
            <a:extLst>
              <a:ext uri="{FF2B5EF4-FFF2-40B4-BE49-F238E27FC236}">
                <a16:creationId xmlns:a16="http://schemas.microsoft.com/office/drawing/2014/main" id="{EBAF9FD9-54A1-08C6-8755-9EBFDABED313}"/>
              </a:ext>
            </a:extLst>
          </p:cNvPr>
          <p:cNvSpPr>
            <a:spLocks/>
          </p:cNvSpPr>
          <p:nvPr/>
        </p:nvSpPr>
        <p:spPr bwMode="auto">
          <a:xfrm>
            <a:off x="3842641" y="778828"/>
            <a:ext cx="2469142" cy="2444830"/>
          </a:xfrm>
          <a:custGeom>
            <a:avLst/>
            <a:gdLst>
              <a:gd name="T0" fmla="*/ 2 w 679"/>
              <a:gd name="T1" fmla="*/ 225 h 673"/>
              <a:gd name="T2" fmla="*/ 184 w 679"/>
              <a:gd name="T3" fmla="*/ 132 h 673"/>
              <a:gd name="T4" fmla="*/ 114 w 679"/>
              <a:gd name="T5" fmla="*/ 220 h 673"/>
              <a:gd name="T6" fmla="*/ 304 w 679"/>
              <a:gd name="T7" fmla="*/ 242 h 673"/>
              <a:gd name="T8" fmla="*/ 326 w 679"/>
              <a:gd name="T9" fmla="*/ 66 h 673"/>
              <a:gd name="T10" fmla="*/ 288 w 679"/>
              <a:gd name="T11" fmla="*/ 65 h 673"/>
              <a:gd name="T12" fmla="*/ 339 w 679"/>
              <a:gd name="T13" fmla="*/ 0 h 673"/>
              <a:gd name="T14" fmla="*/ 390 w 679"/>
              <a:gd name="T15" fmla="*/ 65 h 673"/>
              <a:gd name="T16" fmla="*/ 352 w 679"/>
              <a:gd name="T17" fmla="*/ 66 h 673"/>
              <a:gd name="T18" fmla="*/ 375 w 679"/>
              <a:gd name="T19" fmla="*/ 242 h 673"/>
              <a:gd name="T20" fmla="*/ 564 w 679"/>
              <a:gd name="T21" fmla="*/ 219 h 673"/>
              <a:gd name="T22" fmla="*/ 493 w 679"/>
              <a:gd name="T23" fmla="*/ 131 h 673"/>
              <a:gd name="T24" fmla="*/ 675 w 679"/>
              <a:gd name="T25" fmla="*/ 224 h 673"/>
              <a:gd name="T26" fmla="*/ 641 w 679"/>
              <a:gd name="T27" fmla="*/ 381 h 673"/>
              <a:gd name="T28" fmla="*/ 601 w 679"/>
              <a:gd name="T29" fmla="*/ 283 h 673"/>
              <a:gd name="T30" fmla="*/ 381 w 679"/>
              <a:gd name="T31" fmla="*/ 319 h 673"/>
              <a:gd name="T32" fmla="*/ 390 w 679"/>
              <a:gd name="T33" fmla="*/ 553 h 673"/>
              <a:gd name="T34" fmla="*/ 538 w 679"/>
              <a:gd name="T35" fmla="*/ 520 h 673"/>
              <a:gd name="T36" fmla="*/ 340 w 679"/>
              <a:gd name="T37" fmla="*/ 673 h 673"/>
              <a:gd name="T38" fmla="*/ 142 w 679"/>
              <a:gd name="T39" fmla="*/ 522 h 673"/>
              <a:gd name="T40" fmla="*/ 289 w 679"/>
              <a:gd name="T41" fmla="*/ 553 h 673"/>
              <a:gd name="T42" fmla="*/ 298 w 679"/>
              <a:gd name="T43" fmla="*/ 319 h 673"/>
              <a:gd name="T44" fmla="*/ 77 w 679"/>
              <a:gd name="T45" fmla="*/ 284 h 673"/>
              <a:gd name="T46" fmla="*/ 38 w 679"/>
              <a:gd name="T47" fmla="*/ 382 h 673"/>
              <a:gd name="T48" fmla="*/ 2 w 679"/>
              <a:gd name="T49" fmla="*/ 225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9" h="673">
                <a:moveTo>
                  <a:pt x="2" y="225"/>
                </a:moveTo>
                <a:cubicBezTo>
                  <a:pt x="67" y="202"/>
                  <a:pt x="129" y="168"/>
                  <a:pt x="184" y="132"/>
                </a:cubicBezTo>
                <a:cubicBezTo>
                  <a:pt x="158" y="160"/>
                  <a:pt x="134" y="190"/>
                  <a:pt x="114" y="220"/>
                </a:cubicBezTo>
                <a:cubicBezTo>
                  <a:pt x="177" y="233"/>
                  <a:pt x="241" y="240"/>
                  <a:pt x="304" y="242"/>
                </a:cubicBezTo>
                <a:cubicBezTo>
                  <a:pt x="309" y="177"/>
                  <a:pt x="317" y="118"/>
                  <a:pt x="326" y="66"/>
                </a:cubicBezTo>
                <a:cubicBezTo>
                  <a:pt x="313" y="66"/>
                  <a:pt x="300" y="66"/>
                  <a:pt x="288" y="65"/>
                </a:cubicBezTo>
                <a:cubicBezTo>
                  <a:pt x="321" y="43"/>
                  <a:pt x="339" y="21"/>
                  <a:pt x="339" y="0"/>
                </a:cubicBezTo>
                <a:cubicBezTo>
                  <a:pt x="339" y="21"/>
                  <a:pt x="358" y="43"/>
                  <a:pt x="390" y="65"/>
                </a:cubicBezTo>
                <a:cubicBezTo>
                  <a:pt x="378" y="65"/>
                  <a:pt x="365" y="66"/>
                  <a:pt x="352" y="66"/>
                </a:cubicBezTo>
                <a:cubicBezTo>
                  <a:pt x="361" y="118"/>
                  <a:pt x="369" y="176"/>
                  <a:pt x="375" y="242"/>
                </a:cubicBezTo>
                <a:cubicBezTo>
                  <a:pt x="438" y="240"/>
                  <a:pt x="501" y="232"/>
                  <a:pt x="564" y="219"/>
                </a:cubicBezTo>
                <a:cubicBezTo>
                  <a:pt x="543" y="189"/>
                  <a:pt x="520" y="160"/>
                  <a:pt x="493" y="131"/>
                </a:cubicBezTo>
                <a:cubicBezTo>
                  <a:pt x="548" y="167"/>
                  <a:pt x="611" y="201"/>
                  <a:pt x="675" y="224"/>
                </a:cubicBezTo>
                <a:cubicBezTo>
                  <a:pt x="679" y="268"/>
                  <a:pt x="665" y="320"/>
                  <a:pt x="641" y="381"/>
                </a:cubicBezTo>
                <a:cubicBezTo>
                  <a:pt x="631" y="347"/>
                  <a:pt x="618" y="315"/>
                  <a:pt x="601" y="283"/>
                </a:cubicBezTo>
                <a:cubicBezTo>
                  <a:pt x="528" y="304"/>
                  <a:pt x="454" y="316"/>
                  <a:pt x="381" y="319"/>
                </a:cubicBezTo>
                <a:cubicBezTo>
                  <a:pt x="386" y="390"/>
                  <a:pt x="389" y="468"/>
                  <a:pt x="390" y="553"/>
                </a:cubicBezTo>
                <a:cubicBezTo>
                  <a:pt x="440" y="548"/>
                  <a:pt x="489" y="537"/>
                  <a:pt x="538" y="520"/>
                </a:cubicBezTo>
                <a:cubicBezTo>
                  <a:pt x="475" y="578"/>
                  <a:pt x="407" y="632"/>
                  <a:pt x="340" y="673"/>
                </a:cubicBezTo>
                <a:cubicBezTo>
                  <a:pt x="273" y="633"/>
                  <a:pt x="205" y="579"/>
                  <a:pt x="142" y="522"/>
                </a:cubicBezTo>
                <a:cubicBezTo>
                  <a:pt x="191" y="538"/>
                  <a:pt x="240" y="549"/>
                  <a:pt x="289" y="553"/>
                </a:cubicBezTo>
                <a:cubicBezTo>
                  <a:pt x="291" y="468"/>
                  <a:pt x="293" y="390"/>
                  <a:pt x="298" y="319"/>
                </a:cubicBezTo>
                <a:cubicBezTo>
                  <a:pt x="224" y="316"/>
                  <a:pt x="151" y="304"/>
                  <a:pt x="77" y="284"/>
                </a:cubicBezTo>
                <a:cubicBezTo>
                  <a:pt x="61" y="315"/>
                  <a:pt x="48" y="348"/>
                  <a:pt x="38" y="382"/>
                </a:cubicBezTo>
                <a:cubicBezTo>
                  <a:pt x="14" y="321"/>
                  <a:pt x="0" y="269"/>
                  <a:pt x="2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0" name="Freeform 58">
            <a:extLst>
              <a:ext uri="{FF2B5EF4-FFF2-40B4-BE49-F238E27FC236}">
                <a16:creationId xmlns:a16="http://schemas.microsoft.com/office/drawing/2014/main" id="{3E21D2E1-3006-0693-179A-DD575018CF09}"/>
              </a:ext>
            </a:extLst>
          </p:cNvPr>
          <p:cNvSpPr>
            <a:spLocks/>
          </p:cNvSpPr>
          <p:nvPr/>
        </p:nvSpPr>
        <p:spPr bwMode="auto">
          <a:xfrm>
            <a:off x="6913052" y="777240"/>
            <a:ext cx="2448304" cy="2444830"/>
          </a:xfrm>
          <a:custGeom>
            <a:avLst/>
            <a:gdLst>
              <a:gd name="T0" fmla="*/ 0 w 673"/>
              <a:gd name="T1" fmla="*/ 225 h 673"/>
              <a:gd name="T2" fmla="*/ 149 w 673"/>
              <a:gd name="T3" fmla="*/ 170 h 673"/>
              <a:gd name="T4" fmla="*/ 108 w 673"/>
              <a:gd name="T5" fmla="*/ 226 h 673"/>
              <a:gd name="T6" fmla="*/ 308 w 673"/>
              <a:gd name="T7" fmla="*/ 250 h 673"/>
              <a:gd name="T8" fmla="*/ 326 w 673"/>
              <a:gd name="T9" fmla="*/ 66 h 673"/>
              <a:gd name="T10" fmla="*/ 302 w 673"/>
              <a:gd name="T11" fmla="*/ 66 h 673"/>
              <a:gd name="T12" fmla="*/ 337 w 673"/>
              <a:gd name="T13" fmla="*/ 0 h 673"/>
              <a:gd name="T14" fmla="*/ 371 w 673"/>
              <a:gd name="T15" fmla="*/ 65 h 673"/>
              <a:gd name="T16" fmla="*/ 347 w 673"/>
              <a:gd name="T17" fmla="*/ 66 h 673"/>
              <a:gd name="T18" fmla="*/ 366 w 673"/>
              <a:gd name="T19" fmla="*/ 250 h 673"/>
              <a:gd name="T20" fmla="*/ 565 w 673"/>
              <a:gd name="T21" fmla="*/ 225 h 673"/>
              <a:gd name="T22" fmla="*/ 524 w 673"/>
              <a:gd name="T23" fmla="*/ 169 h 673"/>
              <a:gd name="T24" fmla="*/ 673 w 673"/>
              <a:gd name="T25" fmla="*/ 224 h 673"/>
              <a:gd name="T26" fmla="*/ 623 w 673"/>
              <a:gd name="T27" fmla="*/ 337 h 673"/>
              <a:gd name="T28" fmla="*/ 596 w 673"/>
              <a:gd name="T29" fmla="*/ 277 h 673"/>
              <a:gd name="T30" fmla="*/ 370 w 673"/>
              <a:gd name="T31" fmla="*/ 312 h 673"/>
              <a:gd name="T32" fmla="*/ 378 w 673"/>
              <a:gd name="T33" fmla="*/ 553 h 673"/>
              <a:gd name="T34" fmla="*/ 471 w 673"/>
              <a:gd name="T35" fmla="*/ 539 h 673"/>
              <a:gd name="T36" fmla="*/ 338 w 673"/>
              <a:gd name="T37" fmla="*/ 673 h 673"/>
              <a:gd name="T38" fmla="*/ 204 w 673"/>
              <a:gd name="T39" fmla="*/ 540 h 673"/>
              <a:gd name="T40" fmla="*/ 297 w 673"/>
              <a:gd name="T41" fmla="*/ 554 h 673"/>
              <a:gd name="T42" fmla="*/ 304 w 673"/>
              <a:gd name="T43" fmla="*/ 312 h 673"/>
              <a:gd name="T44" fmla="*/ 78 w 673"/>
              <a:gd name="T45" fmla="*/ 277 h 673"/>
              <a:gd name="T46" fmla="*/ 50 w 673"/>
              <a:gd name="T47" fmla="*/ 338 h 673"/>
              <a:gd name="T48" fmla="*/ 0 w 673"/>
              <a:gd name="T49" fmla="*/ 225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225"/>
                </a:moveTo>
                <a:cubicBezTo>
                  <a:pt x="53" y="213"/>
                  <a:pt x="104" y="193"/>
                  <a:pt x="149" y="170"/>
                </a:cubicBezTo>
                <a:cubicBezTo>
                  <a:pt x="134" y="188"/>
                  <a:pt x="120" y="207"/>
                  <a:pt x="108" y="226"/>
                </a:cubicBezTo>
                <a:cubicBezTo>
                  <a:pt x="174" y="240"/>
                  <a:pt x="241" y="248"/>
                  <a:pt x="308" y="250"/>
                </a:cubicBezTo>
                <a:cubicBezTo>
                  <a:pt x="312" y="181"/>
                  <a:pt x="318" y="120"/>
                  <a:pt x="326" y="66"/>
                </a:cubicBezTo>
                <a:cubicBezTo>
                  <a:pt x="318" y="66"/>
                  <a:pt x="310" y="66"/>
                  <a:pt x="302" y="66"/>
                </a:cubicBezTo>
                <a:cubicBezTo>
                  <a:pt x="324" y="43"/>
                  <a:pt x="337" y="21"/>
                  <a:pt x="337" y="0"/>
                </a:cubicBezTo>
                <a:cubicBezTo>
                  <a:pt x="337" y="21"/>
                  <a:pt x="349" y="43"/>
                  <a:pt x="371" y="65"/>
                </a:cubicBezTo>
                <a:cubicBezTo>
                  <a:pt x="363" y="65"/>
                  <a:pt x="355" y="66"/>
                  <a:pt x="347" y="66"/>
                </a:cubicBezTo>
                <a:cubicBezTo>
                  <a:pt x="355" y="120"/>
                  <a:pt x="361" y="181"/>
                  <a:pt x="366" y="250"/>
                </a:cubicBezTo>
                <a:cubicBezTo>
                  <a:pt x="432" y="248"/>
                  <a:pt x="499" y="240"/>
                  <a:pt x="565" y="225"/>
                </a:cubicBezTo>
                <a:cubicBezTo>
                  <a:pt x="553" y="206"/>
                  <a:pt x="539" y="187"/>
                  <a:pt x="524" y="169"/>
                </a:cubicBezTo>
                <a:cubicBezTo>
                  <a:pt x="569" y="192"/>
                  <a:pt x="620" y="212"/>
                  <a:pt x="673" y="224"/>
                </a:cubicBezTo>
                <a:cubicBezTo>
                  <a:pt x="665" y="257"/>
                  <a:pt x="648" y="295"/>
                  <a:pt x="623" y="337"/>
                </a:cubicBezTo>
                <a:cubicBezTo>
                  <a:pt x="615" y="317"/>
                  <a:pt x="606" y="296"/>
                  <a:pt x="596" y="277"/>
                </a:cubicBezTo>
                <a:cubicBezTo>
                  <a:pt x="520" y="297"/>
                  <a:pt x="445" y="309"/>
                  <a:pt x="370" y="312"/>
                </a:cubicBezTo>
                <a:cubicBezTo>
                  <a:pt x="374" y="385"/>
                  <a:pt x="377" y="465"/>
                  <a:pt x="378" y="553"/>
                </a:cubicBezTo>
                <a:cubicBezTo>
                  <a:pt x="409" y="551"/>
                  <a:pt x="440" y="546"/>
                  <a:pt x="471" y="539"/>
                </a:cubicBezTo>
                <a:cubicBezTo>
                  <a:pt x="428" y="586"/>
                  <a:pt x="383" y="632"/>
                  <a:pt x="338" y="673"/>
                </a:cubicBezTo>
                <a:cubicBezTo>
                  <a:pt x="292" y="633"/>
                  <a:pt x="247" y="587"/>
                  <a:pt x="204" y="540"/>
                </a:cubicBezTo>
                <a:cubicBezTo>
                  <a:pt x="235" y="547"/>
                  <a:pt x="266" y="551"/>
                  <a:pt x="297" y="554"/>
                </a:cubicBezTo>
                <a:cubicBezTo>
                  <a:pt x="298" y="466"/>
                  <a:pt x="300" y="385"/>
                  <a:pt x="304" y="312"/>
                </a:cubicBezTo>
                <a:cubicBezTo>
                  <a:pt x="229" y="309"/>
                  <a:pt x="153" y="298"/>
                  <a:pt x="78" y="277"/>
                </a:cubicBezTo>
                <a:cubicBezTo>
                  <a:pt x="67" y="297"/>
                  <a:pt x="58" y="317"/>
                  <a:pt x="50" y="338"/>
                </a:cubicBezTo>
                <a:cubicBezTo>
                  <a:pt x="26" y="296"/>
                  <a:pt x="8" y="258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2" name="Freeform 60">
            <a:extLst>
              <a:ext uri="{FF2B5EF4-FFF2-40B4-BE49-F238E27FC236}">
                <a16:creationId xmlns:a16="http://schemas.microsoft.com/office/drawing/2014/main" id="{E63B1765-365E-6516-3688-C31DAE29F3D8}"/>
              </a:ext>
            </a:extLst>
          </p:cNvPr>
          <p:cNvSpPr>
            <a:spLocks/>
          </p:cNvSpPr>
          <p:nvPr/>
        </p:nvSpPr>
        <p:spPr bwMode="auto">
          <a:xfrm>
            <a:off x="3852587" y="3803163"/>
            <a:ext cx="2444830" cy="2444830"/>
          </a:xfrm>
          <a:custGeom>
            <a:avLst/>
            <a:gdLst>
              <a:gd name="T0" fmla="*/ 0 w 673"/>
              <a:gd name="T1" fmla="*/ 225 h 673"/>
              <a:gd name="T2" fmla="*/ 96 w 673"/>
              <a:gd name="T3" fmla="*/ 188 h 673"/>
              <a:gd name="T4" fmla="*/ 59 w 673"/>
              <a:gd name="T5" fmla="*/ 232 h 673"/>
              <a:gd name="T6" fmla="*/ 326 w 673"/>
              <a:gd name="T7" fmla="*/ 269 h 673"/>
              <a:gd name="T8" fmla="*/ 334 w 673"/>
              <a:gd name="T9" fmla="*/ 36 h 673"/>
              <a:gd name="T10" fmla="*/ 323 w 673"/>
              <a:gd name="T11" fmla="*/ 36 h 673"/>
              <a:gd name="T12" fmla="*/ 337 w 673"/>
              <a:gd name="T13" fmla="*/ 0 h 673"/>
              <a:gd name="T14" fmla="*/ 351 w 673"/>
              <a:gd name="T15" fmla="*/ 36 h 673"/>
              <a:gd name="T16" fmla="*/ 339 w 673"/>
              <a:gd name="T17" fmla="*/ 36 h 673"/>
              <a:gd name="T18" fmla="*/ 348 w 673"/>
              <a:gd name="T19" fmla="*/ 269 h 673"/>
              <a:gd name="T20" fmla="*/ 614 w 673"/>
              <a:gd name="T21" fmla="*/ 231 h 673"/>
              <a:gd name="T22" fmla="*/ 577 w 673"/>
              <a:gd name="T23" fmla="*/ 187 h 673"/>
              <a:gd name="T24" fmla="*/ 673 w 673"/>
              <a:gd name="T25" fmla="*/ 224 h 673"/>
              <a:gd name="T26" fmla="*/ 656 w 673"/>
              <a:gd name="T27" fmla="*/ 294 h 673"/>
              <a:gd name="T28" fmla="*/ 627 w 673"/>
              <a:gd name="T29" fmla="*/ 248 h 673"/>
              <a:gd name="T30" fmla="*/ 349 w 673"/>
              <a:gd name="T31" fmla="*/ 292 h 673"/>
              <a:gd name="T32" fmla="*/ 353 w 673"/>
              <a:gd name="T33" fmla="*/ 604 h 673"/>
              <a:gd name="T34" fmla="*/ 430 w 673"/>
              <a:gd name="T35" fmla="*/ 596 h 673"/>
              <a:gd name="T36" fmla="*/ 338 w 673"/>
              <a:gd name="T37" fmla="*/ 673 h 673"/>
              <a:gd name="T38" fmla="*/ 245 w 673"/>
              <a:gd name="T39" fmla="*/ 596 h 673"/>
              <a:gd name="T40" fmla="*/ 323 w 673"/>
              <a:gd name="T41" fmla="*/ 604 h 673"/>
              <a:gd name="T42" fmla="*/ 325 w 673"/>
              <a:gd name="T43" fmla="*/ 292 h 673"/>
              <a:gd name="T44" fmla="*/ 46 w 673"/>
              <a:gd name="T45" fmla="*/ 249 h 673"/>
              <a:gd name="T46" fmla="*/ 17 w 673"/>
              <a:gd name="T47" fmla="*/ 295 h 673"/>
              <a:gd name="T48" fmla="*/ 0 w 673"/>
              <a:gd name="T49" fmla="*/ 225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225"/>
                </a:moveTo>
                <a:cubicBezTo>
                  <a:pt x="33" y="215"/>
                  <a:pt x="65" y="202"/>
                  <a:pt x="96" y="188"/>
                </a:cubicBezTo>
                <a:cubicBezTo>
                  <a:pt x="82" y="203"/>
                  <a:pt x="70" y="217"/>
                  <a:pt x="59" y="232"/>
                </a:cubicBezTo>
                <a:cubicBezTo>
                  <a:pt x="148" y="256"/>
                  <a:pt x="237" y="268"/>
                  <a:pt x="326" y="269"/>
                </a:cubicBezTo>
                <a:cubicBezTo>
                  <a:pt x="328" y="179"/>
                  <a:pt x="331" y="101"/>
                  <a:pt x="334" y="36"/>
                </a:cubicBezTo>
                <a:cubicBezTo>
                  <a:pt x="331" y="36"/>
                  <a:pt x="327" y="36"/>
                  <a:pt x="323" y="36"/>
                </a:cubicBezTo>
                <a:cubicBezTo>
                  <a:pt x="332" y="24"/>
                  <a:pt x="337" y="11"/>
                  <a:pt x="337" y="0"/>
                </a:cubicBezTo>
                <a:cubicBezTo>
                  <a:pt x="337" y="11"/>
                  <a:pt x="342" y="23"/>
                  <a:pt x="351" y="36"/>
                </a:cubicBezTo>
                <a:cubicBezTo>
                  <a:pt x="347" y="36"/>
                  <a:pt x="343" y="36"/>
                  <a:pt x="339" y="36"/>
                </a:cubicBezTo>
                <a:cubicBezTo>
                  <a:pt x="343" y="101"/>
                  <a:pt x="346" y="179"/>
                  <a:pt x="348" y="269"/>
                </a:cubicBezTo>
                <a:cubicBezTo>
                  <a:pt x="437" y="268"/>
                  <a:pt x="525" y="255"/>
                  <a:pt x="614" y="231"/>
                </a:cubicBezTo>
                <a:cubicBezTo>
                  <a:pt x="603" y="216"/>
                  <a:pt x="590" y="202"/>
                  <a:pt x="577" y="187"/>
                </a:cubicBezTo>
                <a:cubicBezTo>
                  <a:pt x="608" y="201"/>
                  <a:pt x="640" y="214"/>
                  <a:pt x="673" y="224"/>
                </a:cubicBezTo>
                <a:cubicBezTo>
                  <a:pt x="671" y="245"/>
                  <a:pt x="665" y="268"/>
                  <a:pt x="656" y="294"/>
                </a:cubicBezTo>
                <a:cubicBezTo>
                  <a:pt x="647" y="278"/>
                  <a:pt x="638" y="263"/>
                  <a:pt x="627" y="248"/>
                </a:cubicBezTo>
                <a:cubicBezTo>
                  <a:pt x="534" y="276"/>
                  <a:pt x="441" y="290"/>
                  <a:pt x="349" y="292"/>
                </a:cubicBezTo>
                <a:cubicBezTo>
                  <a:pt x="351" y="383"/>
                  <a:pt x="352" y="488"/>
                  <a:pt x="353" y="604"/>
                </a:cubicBezTo>
                <a:cubicBezTo>
                  <a:pt x="378" y="603"/>
                  <a:pt x="404" y="600"/>
                  <a:pt x="430" y="596"/>
                </a:cubicBezTo>
                <a:cubicBezTo>
                  <a:pt x="400" y="623"/>
                  <a:pt x="369" y="649"/>
                  <a:pt x="338" y="673"/>
                </a:cubicBezTo>
                <a:cubicBezTo>
                  <a:pt x="307" y="650"/>
                  <a:pt x="276" y="624"/>
                  <a:pt x="245" y="596"/>
                </a:cubicBezTo>
                <a:cubicBezTo>
                  <a:pt x="271" y="601"/>
                  <a:pt x="297" y="603"/>
                  <a:pt x="323" y="604"/>
                </a:cubicBezTo>
                <a:cubicBezTo>
                  <a:pt x="323" y="488"/>
                  <a:pt x="323" y="383"/>
                  <a:pt x="325" y="292"/>
                </a:cubicBezTo>
                <a:cubicBezTo>
                  <a:pt x="232" y="291"/>
                  <a:pt x="139" y="277"/>
                  <a:pt x="46" y="249"/>
                </a:cubicBezTo>
                <a:cubicBezTo>
                  <a:pt x="36" y="264"/>
                  <a:pt x="26" y="279"/>
                  <a:pt x="17" y="295"/>
                </a:cubicBezTo>
                <a:cubicBezTo>
                  <a:pt x="8" y="269"/>
                  <a:pt x="2" y="246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4" name="Freeform 62">
            <a:extLst>
              <a:ext uri="{FF2B5EF4-FFF2-40B4-BE49-F238E27FC236}">
                <a16:creationId xmlns:a16="http://schemas.microsoft.com/office/drawing/2014/main" id="{095B1BC7-2815-3122-6560-C791EC76706D}"/>
              </a:ext>
            </a:extLst>
          </p:cNvPr>
          <p:cNvSpPr>
            <a:spLocks/>
          </p:cNvSpPr>
          <p:nvPr/>
        </p:nvSpPr>
        <p:spPr bwMode="auto">
          <a:xfrm>
            <a:off x="6912927" y="3801576"/>
            <a:ext cx="2444830" cy="2444830"/>
          </a:xfrm>
          <a:custGeom>
            <a:avLst/>
            <a:gdLst>
              <a:gd name="T0" fmla="*/ 0 w 673"/>
              <a:gd name="T1" fmla="*/ 225 h 673"/>
              <a:gd name="T2" fmla="*/ 75 w 673"/>
              <a:gd name="T3" fmla="*/ 212 h 673"/>
              <a:gd name="T4" fmla="*/ 55 w 673"/>
              <a:gd name="T5" fmla="*/ 238 h 673"/>
              <a:gd name="T6" fmla="*/ 333 w 673"/>
              <a:gd name="T7" fmla="*/ 276 h 673"/>
              <a:gd name="T8" fmla="*/ 336 w 673"/>
              <a:gd name="T9" fmla="*/ 36 h 673"/>
              <a:gd name="T10" fmla="*/ 329 w 673"/>
              <a:gd name="T11" fmla="*/ 36 h 673"/>
              <a:gd name="T12" fmla="*/ 337 w 673"/>
              <a:gd name="T13" fmla="*/ 0 h 673"/>
              <a:gd name="T14" fmla="*/ 344 w 673"/>
              <a:gd name="T15" fmla="*/ 36 h 673"/>
              <a:gd name="T16" fmla="*/ 337 w 673"/>
              <a:gd name="T17" fmla="*/ 36 h 673"/>
              <a:gd name="T18" fmla="*/ 341 w 673"/>
              <a:gd name="T19" fmla="*/ 276 h 673"/>
              <a:gd name="T20" fmla="*/ 618 w 673"/>
              <a:gd name="T21" fmla="*/ 237 h 673"/>
              <a:gd name="T22" fmla="*/ 598 w 673"/>
              <a:gd name="T23" fmla="*/ 211 h 673"/>
              <a:gd name="T24" fmla="*/ 673 w 673"/>
              <a:gd name="T25" fmla="*/ 224 h 673"/>
              <a:gd name="T26" fmla="*/ 641 w 673"/>
              <a:gd name="T27" fmla="*/ 269 h 673"/>
              <a:gd name="T28" fmla="*/ 623 w 673"/>
              <a:gd name="T29" fmla="*/ 243 h 673"/>
              <a:gd name="T30" fmla="*/ 341 w 673"/>
              <a:gd name="T31" fmla="*/ 284 h 673"/>
              <a:gd name="T32" fmla="*/ 343 w 673"/>
              <a:gd name="T33" fmla="*/ 604 h 673"/>
              <a:gd name="T34" fmla="*/ 387 w 673"/>
              <a:gd name="T35" fmla="*/ 602 h 673"/>
              <a:gd name="T36" fmla="*/ 338 w 673"/>
              <a:gd name="T37" fmla="*/ 673 h 673"/>
              <a:gd name="T38" fmla="*/ 288 w 673"/>
              <a:gd name="T39" fmla="*/ 602 h 673"/>
              <a:gd name="T40" fmla="*/ 332 w 673"/>
              <a:gd name="T41" fmla="*/ 604 h 673"/>
              <a:gd name="T42" fmla="*/ 333 w 673"/>
              <a:gd name="T43" fmla="*/ 284 h 673"/>
              <a:gd name="T44" fmla="*/ 50 w 673"/>
              <a:gd name="T45" fmla="*/ 244 h 673"/>
              <a:gd name="T46" fmla="*/ 32 w 673"/>
              <a:gd name="T47" fmla="*/ 270 h 673"/>
              <a:gd name="T48" fmla="*/ 0 w 673"/>
              <a:gd name="T49" fmla="*/ 225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225"/>
                </a:moveTo>
                <a:cubicBezTo>
                  <a:pt x="26" y="222"/>
                  <a:pt x="51" y="218"/>
                  <a:pt x="75" y="212"/>
                </a:cubicBezTo>
                <a:cubicBezTo>
                  <a:pt x="68" y="221"/>
                  <a:pt x="61" y="229"/>
                  <a:pt x="55" y="238"/>
                </a:cubicBezTo>
                <a:cubicBezTo>
                  <a:pt x="147" y="263"/>
                  <a:pt x="240" y="276"/>
                  <a:pt x="333" y="276"/>
                </a:cubicBezTo>
                <a:cubicBezTo>
                  <a:pt x="333" y="183"/>
                  <a:pt x="334" y="103"/>
                  <a:pt x="336" y="36"/>
                </a:cubicBezTo>
                <a:cubicBezTo>
                  <a:pt x="334" y="36"/>
                  <a:pt x="331" y="36"/>
                  <a:pt x="329" y="36"/>
                </a:cubicBezTo>
                <a:cubicBezTo>
                  <a:pt x="334" y="23"/>
                  <a:pt x="337" y="11"/>
                  <a:pt x="337" y="0"/>
                </a:cubicBezTo>
                <a:cubicBezTo>
                  <a:pt x="337" y="11"/>
                  <a:pt x="339" y="23"/>
                  <a:pt x="344" y="36"/>
                </a:cubicBezTo>
                <a:cubicBezTo>
                  <a:pt x="342" y="36"/>
                  <a:pt x="340" y="36"/>
                  <a:pt x="337" y="36"/>
                </a:cubicBezTo>
                <a:cubicBezTo>
                  <a:pt x="339" y="103"/>
                  <a:pt x="340" y="183"/>
                  <a:pt x="341" y="276"/>
                </a:cubicBezTo>
                <a:cubicBezTo>
                  <a:pt x="433" y="276"/>
                  <a:pt x="526" y="262"/>
                  <a:pt x="618" y="237"/>
                </a:cubicBezTo>
                <a:cubicBezTo>
                  <a:pt x="612" y="228"/>
                  <a:pt x="605" y="220"/>
                  <a:pt x="598" y="211"/>
                </a:cubicBezTo>
                <a:cubicBezTo>
                  <a:pt x="622" y="217"/>
                  <a:pt x="647" y="221"/>
                  <a:pt x="673" y="224"/>
                </a:cubicBezTo>
                <a:cubicBezTo>
                  <a:pt x="664" y="238"/>
                  <a:pt x="653" y="253"/>
                  <a:pt x="641" y="269"/>
                </a:cubicBezTo>
                <a:cubicBezTo>
                  <a:pt x="635" y="260"/>
                  <a:pt x="629" y="251"/>
                  <a:pt x="623" y="243"/>
                </a:cubicBezTo>
                <a:cubicBezTo>
                  <a:pt x="529" y="270"/>
                  <a:pt x="435" y="284"/>
                  <a:pt x="341" y="284"/>
                </a:cubicBezTo>
                <a:cubicBezTo>
                  <a:pt x="342" y="378"/>
                  <a:pt x="342" y="485"/>
                  <a:pt x="343" y="604"/>
                </a:cubicBezTo>
                <a:cubicBezTo>
                  <a:pt x="358" y="604"/>
                  <a:pt x="373" y="603"/>
                  <a:pt x="387" y="602"/>
                </a:cubicBezTo>
                <a:cubicBezTo>
                  <a:pt x="371" y="626"/>
                  <a:pt x="354" y="649"/>
                  <a:pt x="338" y="673"/>
                </a:cubicBezTo>
                <a:cubicBezTo>
                  <a:pt x="321" y="650"/>
                  <a:pt x="304" y="626"/>
                  <a:pt x="288" y="602"/>
                </a:cubicBezTo>
                <a:cubicBezTo>
                  <a:pt x="303" y="603"/>
                  <a:pt x="317" y="604"/>
                  <a:pt x="332" y="604"/>
                </a:cubicBezTo>
                <a:cubicBezTo>
                  <a:pt x="332" y="485"/>
                  <a:pt x="332" y="378"/>
                  <a:pt x="333" y="284"/>
                </a:cubicBezTo>
                <a:cubicBezTo>
                  <a:pt x="239" y="284"/>
                  <a:pt x="144" y="271"/>
                  <a:pt x="50" y="244"/>
                </a:cubicBezTo>
                <a:cubicBezTo>
                  <a:pt x="44" y="252"/>
                  <a:pt x="38" y="261"/>
                  <a:pt x="32" y="270"/>
                </a:cubicBezTo>
                <a:cubicBezTo>
                  <a:pt x="20" y="254"/>
                  <a:pt x="9" y="239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6" name="Freeform 64">
            <a:extLst>
              <a:ext uri="{FF2B5EF4-FFF2-40B4-BE49-F238E27FC236}">
                <a16:creationId xmlns:a16="http://schemas.microsoft.com/office/drawing/2014/main" id="{E039B60A-D1E0-BCD4-3A8F-A7549988918A}"/>
              </a:ext>
            </a:extLst>
          </p:cNvPr>
          <p:cNvSpPr>
            <a:spLocks/>
          </p:cNvSpPr>
          <p:nvPr/>
        </p:nvSpPr>
        <p:spPr bwMode="auto">
          <a:xfrm>
            <a:off x="792247" y="3804751"/>
            <a:ext cx="2444830" cy="2444830"/>
          </a:xfrm>
          <a:custGeom>
            <a:avLst/>
            <a:gdLst>
              <a:gd name="T0" fmla="*/ 0 w 673"/>
              <a:gd name="T1" fmla="*/ 225 h 673"/>
              <a:gd name="T2" fmla="*/ 119 w 673"/>
              <a:gd name="T3" fmla="*/ 193 h 673"/>
              <a:gd name="T4" fmla="*/ 91 w 673"/>
              <a:gd name="T5" fmla="*/ 231 h 673"/>
              <a:gd name="T6" fmla="*/ 317 w 673"/>
              <a:gd name="T7" fmla="*/ 259 h 673"/>
              <a:gd name="T8" fmla="*/ 331 w 673"/>
              <a:gd name="T9" fmla="*/ 56 h 673"/>
              <a:gd name="T10" fmla="*/ 316 w 673"/>
              <a:gd name="T11" fmla="*/ 56 h 673"/>
              <a:gd name="T12" fmla="*/ 337 w 673"/>
              <a:gd name="T13" fmla="*/ 0 h 673"/>
              <a:gd name="T14" fmla="*/ 358 w 673"/>
              <a:gd name="T15" fmla="*/ 56 h 673"/>
              <a:gd name="T16" fmla="*/ 343 w 673"/>
              <a:gd name="T17" fmla="*/ 56 h 673"/>
              <a:gd name="T18" fmla="*/ 357 w 673"/>
              <a:gd name="T19" fmla="*/ 259 h 673"/>
              <a:gd name="T20" fmla="*/ 582 w 673"/>
              <a:gd name="T21" fmla="*/ 230 h 673"/>
              <a:gd name="T22" fmla="*/ 554 w 673"/>
              <a:gd name="T23" fmla="*/ 192 h 673"/>
              <a:gd name="T24" fmla="*/ 673 w 673"/>
              <a:gd name="T25" fmla="*/ 224 h 673"/>
              <a:gd name="T26" fmla="*/ 626 w 673"/>
              <a:gd name="T27" fmla="*/ 304 h 673"/>
              <a:gd name="T28" fmla="*/ 604 w 673"/>
              <a:gd name="T29" fmla="*/ 264 h 673"/>
              <a:gd name="T30" fmla="*/ 359 w 673"/>
              <a:gd name="T31" fmla="*/ 301 h 673"/>
              <a:gd name="T32" fmla="*/ 366 w 673"/>
              <a:gd name="T33" fmla="*/ 569 h 673"/>
              <a:gd name="T34" fmla="*/ 429 w 673"/>
              <a:gd name="T35" fmla="*/ 562 h 673"/>
              <a:gd name="T36" fmla="*/ 338 w 673"/>
              <a:gd name="T37" fmla="*/ 673 h 673"/>
              <a:gd name="T38" fmla="*/ 246 w 673"/>
              <a:gd name="T39" fmla="*/ 563 h 673"/>
              <a:gd name="T40" fmla="*/ 310 w 673"/>
              <a:gd name="T41" fmla="*/ 569 h 673"/>
              <a:gd name="T42" fmla="*/ 315 w 673"/>
              <a:gd name="T43" fmla="*/ 301 h 673"/>
              <a:gd name="T44" fmla="*/ 69 w 673"/>
              <a:gd name="T45" fmla="*/ 265 h 673"/>
              <a:gd name="T46" fmla="*/ 48 w 673"/>
              <a:gd name="T47" fmla="*/ 305 h 673"/>
              <a:gd name="T48" fmla="*/ 0 w 673"/>
              <a:gd name="T49" fmla="*/ 225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3" h="673">
                <a:moveTo>
                  <a:pt x="0" y="225"/>
                </a:moveTo>
                <a:cubicBezTo>
                  <a:pt x="42" y="218"/>
                  <a:pt x="82" y="207"/>
                  <a:pt x="119" y="193"/>
                </a:cubicBezTo>
                <a:cubicBezTo>
                  <a:pt x="109" y="205"/>
                  <a:pt x="100" y="218"/>
                  <a:pt x="91" y="231"/>
                </a:cubicBezTo>
                <a:cubicBezTo>
                  <a:pt x="166" y="248"/>
                  <a:pt x="242" y="258"/>
                  <a:pt x="317" y="259"/>
                </a:cubicBezTo>
                <a:cubicBezTo>
                  <a:pt x="320" y="182"/>
                  <a:pt x="325" y="115"/>
                  <a:pt x="331" y="56"/>
                </a:cubicBezTo>
                <a:cubicBezTo>
                  <a:pt x="326" y="56"/>
                  <a:pt x="321" y="56"/>
                  <a:pt x="316" y="56"/>
                </a:cubicBezTo>
                <a:cubicBezTo>
                  <a:pt x="330" y="36"/>
                  <a:pt x="337" y="17"/>
                  <a:pt x="337" y="0"/>
                </a:cubicBezTo>
                <a:cubicBezTo>
                  <a:pt x="337" y="17"/>
                  <a:pt x="344" y="36"/>
                  <a:pt x="358" y="56"/>
                </a:cubicBezTo>
                <a:cubicBezTo>
                  <a:pt x="353" y="56"/>
                  <a:pt x="348" y="56"/>
                  <a:pt x="343" y="56"/>
                </a:cubicBezTo>
                <a:cubicBezTo>
                  <a:pt x="349" y="114"/>
                  <a:pt x="354" y="182"/>
                  <a:pt x="357" y="259"/>
                </a:cubicBezTo>
                <a:cubicBezTo>
                  <a:pt x="433" y="257"/>
                  <a:pt x="508" y="248"/>
                  <a:pt x="582" y="230"/>
                </a:cubicBezTo>
                <a:cubicBezTo>
                  <a:pt x="574" y="217"/>
                  <a:pt x="564" y="204"/>
                  <a:pt x="554" y="192"/>
                </a:cubicBezTo>
                <a:cubicBezTo>
                  <a:pt x="591" y="206"/>
                  <a:pt x="631" y="217"/>
                  <a:pt x="673" y="224"/>
                </a:cubicBezTo>
                <a:cubicBezTo>
                  <a:pt x="662" y="248"/>
                  <a:pt x="646" y="275"/>
                  <a:pt x="626" y="304"/>
                </a:cubicBezTo>
                <a:cubicBezTo>
                  <a:pt x="619" y="291"/>
                  <a:pt x="612" y="277"/>
                  <a:pt x="604" y="264"/>
                </a:cubicBezTo>
                <a:cubicBezTo>
                  <a:pt x="523" y="287"/>
                  <a:pt x="441" y="299"/>
                  <a:pt x="359" y="301"/>
                </a:cubicBezTo>
                <a:cubicBezTo>
                  <a:pt x="363" y="381"/>
                  <a:pt x="365" y="471"/>
                  <a:pt x="366" y="569"/>
                </a:cubicBezTo>
                <a:cubicBezTo>
                  <a:pt x="387" y="568"/>
                  <a:pt x="408" y="566"/>
                  <a:pt x="429" y="562"/>
                </a:cubicBezTo>
                <a:cubicBezTo>
                  <a:pt x="400" y="600"/>
                  <a:pt x="369" y="637"/>
                  <a:pt x="338" y="673"/>
                </a:cubicBezTo>
                <a:cubicBezTo>
                  <a:pt x="307" y="638"/>
                  <a:pt x="276" y="600"/>
                  <a:pt x="246" y="563"/>
                </a:cubicBezTo>
                <a:cubicBezTo>
                  <a:pt x="267" y="566"/>
                  <a:pt x="289" y="568"/>
                  <a:pt x="310" y="569"/>
                </a:cubicBezTo>
                <a:cubicBezTo>
                  <a:pt x="310" y="471"/>
                  <a:pt x="312" y="382"/>
                  <a:pt x="315" y="301"/>
                </a:cubicBezTo>
                <a:cubicBezTo>
                  <a:pt x="233" y="300"/>
                  <a:pt x="151" y="288"/>
                  <a:pt x="69" y="265"/>
                </a:cubicBezTo>
                <a:cubicBezTo>
                  <a:pt x="62" y="278"/>
                  <a:pt x="55" y="292"/>
                  <a:pt x="48" y="305"/>
                </a:cubicBezTo>
                <a:cubicBezTo>
                  <a:pt x="28" y="276"/>
                  <a:pt x="11" y="249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2832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7256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zu084_アーチ型の十字矢印</dc:title>
  <dc:subject>zu084_アーチ型の十字矢印</dc:subject>
  <dc:creator>ぱわぽすけ</dc:creator>
  <cp:revision>1</cp:revision>
  <dcterms:created xsi:type="dcterms:W3CDTF">2014-10-29T04:47:26Z</dcterms:created>
  <dcterms:modified xsi:type="dcterms:W3CDTF">2026-02-18T10:55:43Z</dcterms:modified>
  <cp:version>1</cp:version>
</cp:coreProperties>
</file>